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756" r:id="rId1"/>
  </p:sldMasterIdLst>
  <p:notesMasterIdLst>
    <p:notesMasterId r:id="rId18"/>
  </p:notesMasterIdLst>
  <p:sldIdLst>
    <p:sldId id="256" r:id="rId2"/>
    <p:sldId id="257" r:id="rId3"/>
    <p:sldId id="278" r:id="rId4"/>
    <p:sldId id="279" r:id="rId5"/>
    <p:sldId id="280" r:id="rId6"/>
    <p:sldId id="283" r:id="rId7"/>
    <p:sldId id="275" r:id="rId8"/>
    <p:sldId id="284" r:id="rId9"/>
    <p:sldId id="285" r:id="rId10"/>
    <p:sldId id="281" r:id="rId11"/>
    <p:sldId id="263" r:id="rId12"/>
    <p:sldId id="272" r:id="rId13"/>
    <p:sldId id="273" r:id="rId14"/>
    <p:sldId id="282" r:id="rId15"/>
    <p:sldId id="269" r:id="rId16"/>
    <p:sldId id="270" r:id="rId1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B070"/>
    <a:srgbClr val="F0B010"/>
    <a:srgbClr val="339966"/>
    <a:srgbClr val="008000"/>
    <a:srgbClr val="A50021"/>
    <a:srgbClr val="6600FF"/>
    <a:srgbClr val="6666FF"/>
    <a:srgbClr val="616B6F"/>
    <a:srgbClr val="5B6569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סגנון בהיר 1 - הדגשה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סגנון כהה 1 - הדגשה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4660"/>
  </p:normalViewPr>
  <p:slideViewPr>
    <p:cSldViewPr>
      <p:cViewPr>
        <p:scale>
          <a:sx n="66" d="100"/>
          <a:sy n="66" d="100"/>
        </p:scale>
        <p:origin x="-1278" y="-10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3\users\Tkyossi\My%20Documents\&#1488;&#1497;&#1495;&#1493;&#1491;%20&#1512;&#1513;&#1493;&#1497;&#1493;&#1514;\&#1489;&#1514;%20&#1497;&#1501;%20-%20&#1514;&#1500;%20&#1488;&#1489;&#1497;&#1489;\&#1504;&#1514;&#1493;&#1504;&#1497;&#1501;%20&#1489;&#1514;%20&#1497;&#150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0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גיליון1!$K$12</c:f>
              <c:strCache>
                <c:ptCount val="1"/>
                <c:pt idx="0">
                  <c:v>הכנסות אחרות</c:v>
                </c:pt>
              </c:strCache>
            </c:strRef>
          </c:tx>
          <c:cat>
            <c:strRef>
              <c:f>גיליון1!$L$8:$P$8</c:f>
              <c:strCache>
                <c:ptCount val="5"/>
                <c:pt idx="0">
                  <c:v>בת ים</c:v>
                </c:pt>
                <c:pt idx="1">
                  <c:v>חולון</c:v>
                </c:pt>
                <c:pt idx="2">
                  <c:v>ראשון לציון</c:v>
                </c:pt>
                <c:pt idx="3">
                  <c:v>תל אביב</c:v>
                </c:pt>
                <c:pt idx="4">
                  <c:v>חציון רשויות בסוציו 5</c:v>
                </c:pt>
              </c:strCache>
            </c:strRef>
          </c:cat>
          <c:val>
            <c:numRef>
              <c:f>גיליון1!$L$12:$P$12</c:f>
              <c:numCache>
                <c:formatCode>_ * #,##0_ ;_ * \-#,##0_ ;_ * "-"??_ ;_ @_ </c:formatCode>
                <c:ptCount val="5"/>
                <c:pt idx="0">
                  <c:v>2028.9027619888361</c:v>
                </c:pt>
                <c:pt idx="1">
                  <c:v>1577</c:v>
                </c:pt>
                <c:pt idx="2">
                  <c:v>2140</c:v>
                </c:pt>
                <c:pt idx="3">
                  <c:v>1162</c:v>
                </c:pt>
                <c:pt idx="4">
                  <c:v>2749</c:v>
                </c:pt>
              </c:numCache>
            </c:numRef>
          </c:val>
        </c:ser>
        <c:ser>
          <c:idx val="1"/>
          <c:order val="1"/>
          <c:tx>
            <c:strRef>
              <c:f>גיליון1!$K$13</c:f>
              <c:strCache>
                <c:ptCount val="1"/>
                <c:pt idx="0">
                  <c:v>הכנסות עצמיות</c:v>
                </c:pt>
              </c:strCache>
            </c:strRef>
          </c:tx>
          <c:cat>
            <c:strRef>
              <c:f>גיליון1!$L$8:$P$8</c:f>
              <c:strCache>
                <c:ptCount val="5"/>
                <c:pt idx="0">
                  <c:v>בת ים</c:v>
                </c:pt>
                <c:pt idx="1">
                  <c:v>חולון</c:v>
                </c:pt>
                <c:pt idx="2">
                  <c:v>ראשון לציון</c:v>
                </c:pt>
                <c:pt idx="3">
                  <c:v>תל אביב</c:v>
                </c:pt>
                <c:pt idx="4">
                  <c:v>חציון רשויות בסוציו 5</c:v>
                </c:pt>
              </c:strCache>
            </c:strRef>
          </c:cat>
          <c:val>
            <c:numRef>
              <c:f>גיליון1!$L$13:$P$13</c:f>
              <c:numCache>
                <c:formatCode>_ * #,##0_ ;_ * \-#,##0_ ;_ * "-"??_ ;_ @_ </c:formatCode>
                <c:ptCount val="5"/>
                <c:pt idx="0" formatCode="_(* #,##0.00_);_(* \(#,##0.00\);_(* &quot;-&quot;??_);_(@_)">
                  <c:v>2624.4355673540422</c:v>
                </c:pt>
                <c:pt idx="1">
                  <c:v>3434</c:v>
                </c:pt>
                <c:pt idx="2">
                  <c:v>4267</c:v>
                </c:pt>
                <c:pt idx="3">
                  <c:v>7099</c:v>
                </c:pt>
                <c:pt idx="4">
                  <c:v>3521</c:v>
                </c:pt>
              </c:numCache>
            </c:numRef>
          </c:val>
        </c:ser>
        <c:ser>
          <c:idx val="2"/>
          <c:order val="2"/>
          <c:tx>
            <c:strRef>
              <c:f>גיליון1!$K$14</c:f>
              <c:strCache>
                <c:ptCount val="1"/>
                <c:pt idx="0">
                  <c:v>מכירת נכסים</c:v>
                </c:pt>
              </c:strCache>
            </c:strRef>
          </c:tx>
          <c:cat>
            <c:strRef>
              <c:f>גיליון1!$L$8:$P$8</c:f>
              <c:strCache>
                <c:ptCount val="5"/>
                <c:pt idx="0">
                  <c:v>בת ים</c:v>
                </c:pt>
                <c:pt idx="1">
                  <c:v>חולון</c:v>
                </c:pt>
                <c:pt idx="2">
                  <c:v>ראשון לציון</c:v>
                </c:pt>
                <c:pt idx="3">
                  <c:v>תל אביב</c:v>
                </c:pt>
                <c:pt idx="4">
                  <c:v>חציון רשויות בסוציו 5</c:v>
                </c:pt>
              </c:strCache>
            </c:strRef>
          </c:cat>
          <c:val>
            <c:numRef>
              <c:f>גיליון1!$L$14:$P$14</c:f>
              <c:numCache>
                <c:formatCode>General</c:formatCode>
                <c:ptCount val="5"/>
                <c:pt idx="0" formatCode="_(* #,##0.00_);_(* \(#,##0.00\);_(* &quot;-&quot;??_);_(@_)">
                  <c:v>444.56017121917449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_ * #,##0_ ;_ * \-#,##0_ ;_ * &quot;-&quot;??_ ;_ @_ ">
                  <c:v>0</c:v>
                </c:pt>
              </c:numCache>
            </c:numRef>
          </c:val>
        </c:ser>
        <c:gapWidth val="75"/>
        <c:overlap val="100"/>
        <c:axId val="74626560"/>
        <c:axId val="74628096"/>
      </c:barChart>
      <c:catAx>
        <c:axId val="74626560"/>
        <c:scaling>
          <c:orientation val="maxMin"/>
        </c:scaling>
        <c:axPos val="b"/>
        <c:maj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4628096"/>
        <c:crosses val="autoZero"/>
        <c:auto val="1"/>
        <c:lblAlgn val="ctr"/>
        <c:lblOffset val="100"/>
      </c:catAx>
      <c:valAx>
        <c:axId val="74628096"/>
        <c:scaling>
          <c:orientation val="minMax"/>
        </c:scaling>
        <c:axPos val="r"/>
        <c:majorGridlines/>
        <c:numFmt formatCode="_ * #,##0_ ;_ * \-#,##0_ ;_ * &quot;-&quot;??_ ;_ @_ " sourceLinked="1"/>
        <c:majorTickMark val="none"/>
        <c:tickLblPos val="nextTo"/>
        <c:spPr>
          <a:ln w="12700"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74626560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600" b="0"/>
          </a:pPr>
          <a:endParaRPr lang="en-US"/>
        </a:p>
      </c:txPr>
    </c:legend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D5CD55-B578-4814-9DC3-DEF835111E83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D028AB2F-D221-4A1D-A749-DD6E0B449610}">
      <dgm:prSet phldrT="[טקסט]" custT="1"/>
      <dgm:spPr/>
      <dgm:t>
        <a:bodyPr/>
        <a:lstStyle/>
        <a:p>
          <a:pPr algn="r" rtl="1"/>
          <a:r>
            <a:rPr lang="he-IL" sz="3200" dirty="0" smtClean="0"/>
            <a:t>רקע</a:t>
          </a:r>
          <a:endParaRPr lang="he-IL" sz="3200" dirty="0"/>
        </a:p>
      </dgm:t>
    </dgm:pt>
    <dgm:pt modelId="{8C505B03-6C44-48AC-9A1D-E7DB4122252B}" type="parTrans" cxnId="{F7193CB7-CA06-4648-AD19-CDD9D39D3BD4}">
      <dgm:prSet/>
      <dgm:spPr/>
      <dgm:t>
        <a:bodyPr/>
        <a:lstStyle/>
        <a:p>
          <a:pPr rtl="1"/>
          <a:endParaRPr lang="he-IL"/>
        </a:p>
      </dgm:t>
    </dgm:pt>
    <dgm:pt modelId="{9CA13F8F-8950-4D81-AA0E-ABCF94E27301}" type="sibTrans" cxnId="{F7193CB7-CA06-4648-AD19-CDD9D39D3BD4}">
      <dgm:prSet/>
      <dgm:spPr/>
      <dgm:t>
        <a:bodyPr/>
        <a:lstStyle/>
        <a:p>
          <a:pPr rtl="1"/>
          <a:endParaRPr lang="he-IL"/>
        </a:p>
      </dgm:t>
    </dgm:pt>
    <dgm:pt modelId="{5D691C5E-C0CB-4CD4-A753-45BE5A50A2C1}">
      <dgm:prSet phldrT="[טקסט]"/>
      <dgm:spPr/>
      <dgm:t>
        <a:bodyPr/>
        <a:lstStyle/>
        <a:p>
          <a:pPr rtl="1"/>
          <a:r>
            <a:rPr lang="he-IL" dirty="0" smtClean="0"/>
            <a:t>איחוד כפתרון של קבע</a:t>
          </a:r>
          <a:endParaRPr lang="he-IL" dirty="0"/>
        </a:p>
      </dgm:t>
    </dgm:pt>
    <dgm:pt modelId="{91481411-BABD-40BA-8C7F-2375303AB1AD}" type="parTrans" cxnId="{E03EC13C-E3FB-4D77-BF1D-7B2E0E744AAA}">
      <dgm:prSet/>
      <dgm:spPr/>
      <dgm:t>
        <a:bodyPr/>
        <a:lstStyle/>
        <a:p>
          <a:pPr rtl="1"/>
          <a:endParaRPr lang="he-IL"/>
        </a:p>
      </dgm:t>
    </dgm:pt>
    <dgm:pt modelId="{AE736E2C-F2C6-40EB-880E-B9DFA0FF8A86}" type="sibTrans" cxnId="{E03EC13C-E3FB-4D77-BF1D-7B2E0E744AAA}">
      <dgm:prSet/>
      <dgm:spPr/>
      <dgm:t>
        <a:bodyPr/>
        <a:lstStyle/>
        <a:p>
          <a:pPr rtl="1"/>
          <a:endParaRPr lang="he-IL"/>
        </a:p>
      </dgm:t>
    </dgm:pt>
    <dgm:pt modelId="{3331905F-D40E-4216-BE56-EDA64B0C968A}">
      <dgm:prSet phldrT="[טקסט]" custT="1"/>
      <dgm:spPr/>
      <dgm:t>
        <a:bodyPr/>
        <a:lstStyle/>
        <a:p>
          <a:pPr rtl="1"/>
          <a:r>
            <a:rPr lang="he-IL" sz="2400" dirty="0" smtClean="0"/>
            <a:t>חלופות</a:t>
          </a:r>
          <a:endParaRPr lang="he-IL" sz="2400" dirty="0"/>
        </a:p>
      </dgm:t>
    </dgm:pt>
    <dgm:pt modelId="{0305ECE3-D9B0-4B55-AFB5-4CA3A8F37B3F}" type="parTrans" cxnId="{4FE984D8-DA76-4942-A9E9-59B170B1F204}">
      <dgm:prSet/>
      <dgm:spPr/>
      <dgm:t>
        <a:bodyPr/>
        <a:lstStyle/>
        <a:p>
          <a:pPr rtl="1"/>
          <a:endParaRPr lang="he-IL"/>
        </a:p>
      </dgm:t>
    </dgm:pt>
    <dgm:pt modelId="{51C2983F-CCC0-4877-B39F-01BB85BE611E}" type="sibTrans" cxnId="{4FE984D8-DA76-4942-A9E9-59B170B1F204}">
      <dgm:prSet/>
      <dgm:spPr/>
      <dgm:t>
        <a:bodyPr/>
        <a:lstStyle/>
        <a:p>
          <a:pPr rtl="1"/>
          <a:endParaRPr lang="he-IL"/>
        </a:p>
      </dgm:t>
    </dgm:pt>
    <dgm:pt modelId="{820CF1F2-FC39-44C8-96A6-F24362B72875}">
      <dgm:prSet phldrT="[טקסט]" custT="1"/>
      <dgm:spPr/>
      <dgm:t>
        <a:bodyPr/>
        <a:lstStyle/>
        <a:p>
          <a:pPr rtl="1"/>
          <a:r>
            <a:rPr lang="he-IL" sz="2400" dirty="0" smtClean="0"/>
            <a:t>העדפת איחוד</a:t>
          </a:r>
          <a:endParaRPr lang="he-IL" sz="2400" dirty="0"/>
        </a:p>
      </dgm:t>
    </dgm:pt>
    <dgm:pt modelId="{4E909E38-AE9C-44F1-9857-BA16F1CCF5C5}" type="parTrans" cxnId="{CB1F2505-AD98-4BE2-BA1C-B1759A44823C}">
      <dgm:prSet/>
      <dgm:spPr/>
      <dgm:t>
        <a:bodyPr/>
        <a:lstStyle/>
        <a:p>
          <a:pPr rtl="1"/>
          <a:endParaRPr lang="he-IL"/>
        </a:p>
      </dgm:t>
    </dgm:pt>
    <dgm:pt modelId="{1F610723-FC7C-40D2-9117-FD506253E734}" type="sibTrans" cxnId="{CB1F2505-AD98-4BE2-BA1C-B1759A44823C}">
      <dgm:prSet/>
      <dgm:spPr/>
      <dgm:t>
        <a:bodyPr/>
        <a:lstStyle/>
        <a:p>
          <a:pPr rtl="1"/>
          <a:endParaRPr lang="he-IL"/>
        </a:p>
      </dgm:t>
    </dgm:pt>
    <dgm:pt modelId="{2A1E1EC7-1FB2-4575-9A6A-5FFF466695B2}">
      <dgm:prSet phldrT="[טקסט]"/>
      <dgm:spPr/>
      <dgm:t>
        <a:bodyPr/>
        <a:lstStyle/>
        <a:p>
          <a:pPr rtl="1"/>
          <a:endParaRPr lang="he-IL" dirty="0"/>
        </a:p>
      </dgm:t>
    </dgm:pt>
    <dgm:pt modelId="{0E00C012-273B-4A87-9573-387E0C1B9B67}" type="parTrans" cxnId="{F7C2F297-7FD8-47BC-8792-32366F89667D}">
      <dgm:prSet/>
      <dgm:spPr/>
      <dgm:t>
        <a:bodyPr/>
        <a:lstStyle/>
        <a:p>
          <a:pPr rtl="1"/>
          <a:endParaRPr lang="he-IL"/>
        </a:p>
      </dgm:t>
    </dgm:pt>
    <dgm:pt modelId="{494285B5-9C61-4565-91E4-EDB354CB4EC1}" type="sibTrans" cxnId="{F7C2F297-7FD8-47BC-8792-32366F89667D}">
      <dgm:prSet/>
      <dgm:spPr/>
      <dgm:t>
        <a:bodyPr/>
        <a:lstStyle/>
        <a:p>
          <a:pPr rtl="1"/>
          <a:endParaRPr lang="he-IL"/>
        </a:p>
      </dgm:t>
    </dgm:pt>
    <dgm:pt modelId="{16A35F8E-6913-472F-9B05-309037BE194C}">
      <dgm:prSet phldrT="[טקסט]"/>
      <dgm:spPr/>
      <dgm:t>
        <a:bodyPr/>
        <a:lstStyle/>
        <a:p>
          <a:pPr rtl="1"/>
          <a:endParaRPr lang="he-IL" dirty="0"/>
        </a:p>
      </dgm:t>
    </dgm:pt>
    <dgm:pt modelId="{609CF74F-6ADF-4C4C-A190-D8ACCB41D14A}" type="parTrans" cxnId="{AF4658CB-FC7F-4502-BB6C-86CF60E350D2}">
      <dgm:prSet/>
      <dgm:spPr/>
      <dgm:t>
        <a:bodyPr/>
        <a:lstStyle/>
        <a:p>
          <a:pPr rtl="1"/>
          <a:endParaRPr lang="he-IL"/>
        </a:p>
      </dgm:t>
    </dgm:pt>
    <dgm:pt modelId="{AF8A1EBC-1604-40A6-8D85-BC9F7AB4F738}" type="sibTrans" cxnId="{AF4658CB-FC7F-4502-BB6C-86CF60E350D2}">
      <dgm:prSet/>
      <dgm:spPr/>
      <dgm:t>
        <a:bodyPr/>
        <a:lstStyle/>
        <a:p>
          <a:pPr rtl="1"/>
          <a:endParaRPr lang="he-IL"/>
        </a:p>
      </dgm:t>
    </dgm:pt>
    <dgm:pt modelId="{D29BDF16-A65E-4C58-898D-3FF63E4A7313}">
      <dgm:prSet phldrT="[טקסט]" custT="1"/>
      <dgm:spPr/>
      <dgm:t>
        <a:bodyPr/>
        <a:lstStyle/>
        <a:p>
          <a:pPr rtl="1"/>
          <a:r>
            <a:rPr lang="he-IL" sz="2400" dirty="0" smtClean="0"/>
            <a:t>נתונים השוואתיים</a:t>
          </a:r>
          <a:endParaRPr lang="he-IL" sz="2400" dirty="0"/>
        </a:p>
      </dgm:t>
    </dgm:pt>
    <dgm:pt modelId="{DCC46E59-DB09-4B23-B35C-161E9CBF907C}" type="sibTrans" cxnId="{9F3C6473-1069-4626-A898-2DE1C5900914}">
      <dgm:prSet/>
      <dgm:spPr/>
      <dgm:t>
        <a:bodyPr/>
        <a:lstStyle/>
        <a:p>
          <a:pPr rtl="1"/>
          <a:endParaRPr lang="he-IL"/>
        </a:p>
      </dgm:t>
    </dgm:pt>
    <dgm:pt modelId="{CE5738F1-8A39-4B96-A380-617FCE863B39}" type="parTrans" cxnId="{9F3C6473-1069-4626-A898-2DE1C5900914}">
      <dgm:prSet/>
      <dgm:spPr/>
      <dgm:t>
        <a:bodyPr/>
        <a:lstStyle/>
        <a:p>
          <a:pPr rtl="1"/>
          <a:endParaRPr lang="he-IL"/>
        </a:p>
      </dgm:t>
    </dgm:pt>
    <dgm:pt modelId="{C1FD084A-E553-4E35-A2EA-43EA17DD74DD}">
      <dgm:prSet phldrT="[טקסט]" custT="1"/>
      <dgm:spPr/>
      <dgm:t>
        <a:bodyPr/>
        <a:lstStyle/>
        <a:p>
          <a:pPr rtl="1"/>
          <a:r>
            <a:rPr lang="he-IL" sz="2400" dirty="0" smtClean="0"/>
            <a:t>נתוני בת ים</a:t>
          </a:r>
          <a:endParaRPr lang="he-IL" sz="2400" dirty="0"/>
        </a:p>
      </dgm:t>
    </dgm:pt>
    <dgm:pt modelId="{590E73ED-8B91-4ACE-A03C-1786F542292F}" type="parTrans" cxnId="{CB198FC4-1FDC-4738-B1B1-B82D7E2CC34C}">
      <dgm:prSet/>
      <dgm:spPr/>
      <dgm:t>
        <a:bodyPr/>
        <a:lstStyle/>
        <a:p>
          <a:pPr rtl="1"/>
          <a:endParaRPr lang="he-IL"/>
        </a:p>
      </dgm:t>
    </dgm:pt>
    <dgm:pt modelId="{A3C350BC-3C4C-4A39-812F-B8AB0C5C72C1}" type="sibTrans" cxnId="{CB198FC4-1FDC-4738-B1B1-B82D7E2CC34C}">
      <dgm:prSet/>
      <dgm:spPr/>
      <dgm:t>
        <a:bodyPr/>
        <a:lstStyle/>
        <a:p>
          <a:pPr rtl="1"/>
          <a:endParaRPr lang="he-IL"/>
        </a:p>
      </dgm:t>
    </dgm:pt>
    <dgm:pt modelId="{112B02D3-13D7-4199-81F4-78C9201ECAFC}" type="pres">
      <dgm:prSet presAssocID="{FFD5CD55-B578-4814-9DC3-DEF835111E83}" presName="Name0" presStyleCnt="0">
        <dgm:presLayoutVars>
          <dgm:chMax/>
          <dgm:chPref val="3"/>
          <dgm:dir val="rev"/>
          <dgm:animOne val="branch"/>
          <dgm:animLvl val="lvl"/>
        </dgm:presLayoutVars>
      </dgm:prSet>
      <dgm:spPr/>
      <dgm:t>
        <a:bodyPr/>
        <a:lstStyle/>
        <a:p>
          <a:pPr rtl="1"/>
          <a:endParaRPr lang="he-IL"/>
        </a:p>
      </dgm:t>
    </dgm:pt>
    <dgm:pt modelId="{B85A28FB-6BE5-40A1-9CE3-B11DA73F97A6}" type="pres">
      <dgm:prSet presAssocID="{D028AB2F-D221-4A1D-A749-DD6E0B449610}" presName="composite" presStyleCnt="0"/>
      <dgm:spPr/>
    </dgm:pt>
    <dgm:pt modelId="{71AFCCCC-802E-46BC-9E19-0491A2F4BAE3}" type="pres">
      <dgm:prSet presAssocID="{D028AB2F-D221-4A1D-A749-DD6E0B449610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632F418-ACA5-4606-993D-11B1F9BDA3C0}" type="pres">
      <dgm:prSet presAssocID="{D028AB2F-D221-4A1D-A749-DD6E0B449610}" presName="Parent" presStyleLbl="alignNode1" presStyleIdx="0" presStyleCnt="2" custScaleX="283919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BBDFC74-592A-4954-B078-D9A15CC1B8B9}" type="pres">
      <dgm:prSet presAssocID="{D028AB2F-D221-4A1D-A749-DD6E0B449610}" presName="Accent" presStyleLbl="parChTrans1D1" presStyleIdx="0" presStyleCnt="2"/>
      <dgm:spPr/>
    </dgm:pt>
    <dgm:pt modelId="{019EB159-F737-40D0-904C-1ED2406138CD}" type="pres">
      <dgm:prSet presAssocID="{D028AB2F-D221-4A1D-A749-DD6E0B449610}" presName="Child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0262E54-CCBD-44A8-A7FB-5F2EC5B6DCBF}" type="pres">
      <dgm:prSet presAssocID="{9CA13F8F-8950-4D81-AA0E-ABCF94E27301}" presName="sibTrans" presStyleCnt="0"/>
      <dgm:spPr/>
    </dgm:pt>
    <dgm:pt modelId="{45875EAC-ED33-4DF1-A47B-E4D5CE77523B}" type="pres">
      <dgm:prSet presAssocID="{5D691C5E-C0CB-4CD4-A753-45BE5A50A2C1}" presName="composite" presStyleCnt="0"/>
      <dgm:spPr/>
    </dgm:pt>
    <dgm:pt modelId="{52BE4971-2671-4B97-8B19-7EE0FA5D3261}" type="pres">
      <dgm:prSet presAssocID="{5D691C5E-C0CB-4CD4-A753-45BE5A50A2C1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1121EDC-0127-49C6-93BC-E283CC3AD2F0}" type="pres">
      <dgm:prSet presAssocID="{5D691C5E-C0CB-4CD4-A753-45BE5A50A2C1}" presName="Parent" presStyleLbl="alignNode1" presStyleIdx="1" presStyleCnt="2" custScaleX="283919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E74EBC3-0E0A-4940-A72B-FD6B58069543}" type="pres">
      <dgm:prSet presAssocID="{5D691C5E-C0CB-4CD4-A753-45BE5A50A2C1}" presName="Accent" presStyleLbl="parChTrans1D1" presStyleIdx="1" presStyleCnt="2"/>
      <dgm:spPr/>
    </dgm:pt>
    <dgm:pt modelId="{6E4548FD-802C-42F2-A075-895B04C93DB2}" type="pres">
      <dgm:prSet presAssocID="{5D691C5E-C0CB-4CD4-A753-45BE5A50A2C1}" presName="Child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ABFCA112-FF1D-4BAE-B408-69F855CEFA22}" type="presOf" srcId="{5D691C5E-C0CB-4CD4-A753-45BE5A50A2C1}" destId="{A1121EDC-0127-49C6-93BC-E283CC3AD2F0}" srcOrd="0" destOrd="0" presId="urn:microsoft.com/office/officeart/2011/layout/TabList"/>
    <dgm:cxn modelId="{E03EC13C-E3FB-4D77-BF1D-7B2E0E744AAA}" srcId="{FFD5CD55-B578-4814-9DC3-DEF835111E83}" destId="{5D691C5E-C0CB-4CD4-A753-45BE5A50A2C1}" srcOrd="1" destOrd="0" parTransId="{91481411-BABD-40BA-8C7F-2375303AB1AD}" sibTransId="{AE736E2C-F2C6-40EB-880E-B9DFA0FF8A86}"/>
    <dgm:cxn modelId="{372EA27B-E347-4496-A691-CDEAB05E1B8D}" type="presOf" srcId="{C1FD084A-E553-4E35-A2EA-43EA17DD74DD}" destId="{019EB159-F737-40D0-904C-1ED2406138CD}" srcOrd="0" destOrd="0" presId="urn:microsoft.com/office/officeart/2011/layout/TabList"/>
    <dgm:cxn modelId="{79D0C943-BC6B-4E26-A388-8EC2E07C5518}" type="presOf" srcId="{16A35F8E-6913-472F-9B05-309037BE194C}" destId="{52BE4971-2671-4B97-8B19-7EE0FA5D3261}" srcOrd="0" destOrd="0" presId="urn:microsoft.com/office/officeart/2011/layout/TabList"/>
    <dgm:cxn modelId="{4EE1EB97-B3AF-4B3C-8F64-69C24625A3B4}" type="presOf" srcId="{FFD5CD55-B578-4814-9DC3-DEF835111E83}" destId="{112B02D3-13D7-4199-81F4-78C9201ECAFC}" srcOrd="0" destOrd="0" presId="urn:microsoft.com/office/officeart/2011/layout/TabList"/>
    <dgm:cxn modelId="{F7C2F297-7FD8-47BC-8792-32366F89667D}" srcId="{D028AB2F-D221-4A1D-A749-DD6E0B449610}" destId="{2A1E1EC7-1FB2-4575-9A6A-5FFF466695B2}" srcOrd="0" destOrd="0" parTransId="{0E00C012-273B-4A87-9573-387E0C1B9B67}" sibTransId="{494285B5-9C61-4565-91E4-EDB354CB4EC1}"/>
    <dgm:cxn modelId="{25B6A4D1-D036-40AA-BC10-2FF1A59C3BBB}" type="presOf" srcId="{D028AB2F-D221-4A1D-A749-DD6E0B449610}" destId="{A632F418-ACA5-4606-993D-11B1F9BDA3C0}" srcOrd="0" destOrd="0" presId="urn:microsoft.com/office/officeart/2011/layout/TabList"/>
    <dgm:cxn modelId="{AF4658CB-FC7F-4502-BB6C-86CF60E350D2}" srcId="{5D691C5E-C0CB-4CD4-A753-45BE5A50A2C1}" destId="{16A35F8E-6913-472F-9B05-309037BE194C}" srcOrd="0" destOrd="0" parTransId="{609CF74F-6ADF-4C4C-A190-D8ACCB41D14A}" sibTransId="{AF8A1EBC-1604-40A6-8D85-BC9F7AB4F738}"/>
    <dgm:cxn modelId="{F7193CB7-CA06-4648-AD19-CDD9D39D3BD4}" srcId="{FFD5CD55-B578-4814-9DC3-DEF835111E83}" destId="{D028AB2F-D221-4A1D-A749-DD6E0B449610}" srcOrd="0" destOrd="0" parTransId="{8C505B03-6C44-48AC-9A1D-E7DB4122252B}" sibTransId="{9CA13F8F-8950-4D81-AA0E-ABCF94E27301}"/>
    <dgm:cxn modelId="{83CEDDF8-72A0-4905-A4CD-7E1635522EEB}" type="presOf" srcId="{3331905F-D40E-4216-BE56-EDA64B0C968A}" destId="{6E4548FD-802C-42F2-A075-895B04C93DB2}" srcOrd="0" destOrd="0" presId="urn:microsoft.com/office/officeart/2011/layout/TabList"/>
    <dgm:cxn modelId="{9F3C6473-1069-4626-A898-2DE1C5900914}" srcId="{D028AB2F-D221-4A1D-A749-DD6E0B449610}" destId="{D29BDF16-A65E-4C58-898D-3FF63E4A7313}" srcOrd="2" destOrd="0" parTransId="{CE5738F1-8A39-4B96-A380-617FCE863B39}" sibTransId="{DCC46E59-DB09-4B23-B35C-161E9CBF907C}"/>
    <dgm:cxn modelId="{4FE984D8-DA76-4942-A9E9-59B170B1F204}" srcId="{5D691C5E-C0CB-4CD4-A753-45BE5A50A2C1}" destId="{3331905F-D40E-4216-BE56-EDA64B0C968A}" srcOrd="1" destOrd="0" parTransId="{0305ECE3-D9B0-4B55-AFB5-4CA3A8F37B3F}" sibTransId="{51C2983F-CCC0-4877-B39F-01BB85BE611E}"/>
    <dgm:cxn modelId="{632BFD13-9971-44FF-9FEB-5881B0318FCA}" type="presOf" srcId="{D29BDF16-A65E-4C58-898D-3FF63E4A7313}" destId="{019EB159-F737-40D0-904C-1ED2406138CD}" srcOrd="0" destOrd="1" presId="urn:microsoft.com/office/officeart/2011/layout/TabList"/>
    <dgm:cxn modelId="{02CA1CB7-6B82-4FD3-BF78-1664D73C2695}" type="presOf" srcId="{2A1E1EC7-1FB2-4575-9A6A-5FFF466695B2}" destId="{71AFCCCC-802E-46BC-9E19-0491A2F4BAE3}" srcOrd="0" destOrd="0" presId="urn:microsoft.com/office/officeart/2011/layout/TabList"/>
    <dgm:cxn modelId="{6DC1463B-00A2-45EC-9442-C47FDF2D7488}" type="presOf" srcId="{820CF1F2-FC39-44C8-96A6-F24362B72875}" destId="{6E4548FD-802C-42F2-A075-895B04C93DB2}" srcOrd="0" destOrd="1" presId="urn:microsoft.com/office/officeart/2011/layout/TabList"/>
    <dgm:cxn modelId="{CB198FC4-1FDC-4738-B1B1-B82D7E2CC34C}" srcId="{D028AB2F-D221-4A1D-A749-DD6E0B449610}" destId="{C1FD084A-E553-4E35-A2EA-43EA17DD74DD}" srcOrd="1" destOrd="0" parTransId="{590E73ED-8B91-4ACE-A03C-1786F542292F}" sibTransId="{A3C350BC-3C4C-4A39-812F-B8AB0C5C72C1}"/>
    <dgm:cxn modelId="{CB1F2505-AD98-4BE2-BA1C-B1759A44823C}" srcId="{5D691C5E-C0CB-4CD4-A753-45BE5A50A2C1}" destId="{820CF1F2-FC39-44C8-96A6-F24362B72875}" srcOrd="2" destOrd="0" parTransId="{4E909E38-AE9C-44F1-9857-BA16F1CCF5C5}" sibTransId="{1F610723-FC7C-40D2-9117-FD506253E734}"/>
    <dgm:cxn modelId="{C04FFC73-7F6C-4AA5-9F01-57FEDED11BF8}" type="presParOf" srcId="{112B02D3-13D7-4199-81F4-78C9201ECAFC}" destId="{B85A28FB-6BE5-40A1-9CE3-B11DA73F97A6}" srcOrd="0" destOrd="0" presId="urn:microsoft.com/office/officeart/2011/layout/TabList"/>
    <dgm:cxn modelId="{81E4A5DB-62D4-4825-A9FA-7FC68842108F}" type="presParOf" srcId="{B85A28FB-6BE5-40A1-9CE3-B11DA73F97A6}" destId="{71AFCCCC-802E-46BC-9E19-0491A2F4BAE3}" srcOrd="0" destOrd="0" presId="urn:microsoft.com/office/officeart/2011/layout/TabList"/>
    <dgm:cxn modelId="{C0FD29CE-ED12-4C68-B184-44ED9727929C}" type="presParOf" srcId="{B85A28FB-6BE5-40A1-9CE3-B11DA73F97A6}" destId="{A632F418-ACA5-4606-993D-11B1F9BDA3C0}" srcOrd="1" destOrd="0" presId="urn:microsoft.com/office/officeart/2011/layout/TabList"/>
    <dgm:cxn modelId="{2BF91A31-0FFC-4328-A319-79081486CB2C}" type="presParOf" srcId="{B85A28FB-6BE5-40A1-9CE3-B11DA73F97A6}" destId="{9BBDFC74-592A-4954-B078-D9A15CC1B8B9}" srcOrd="2" destOrd="0" presId="urn:microsoft.com/office/officeart/2011/layout/TabList"/>
    <dgm:cxn modelId="{0D118E87-C3BE-4D80-979C-8326701A43FB}" type="presParOf" srcId="{112B02D3-13D7-4199-81F4-78C9201ECAFC}" destId="{019EB159-F737-40D0-904C-1ED2406138CD}" srcOrd="1" destOrd="0" presId="urn:microsoft.com/office/officeart/2011/layout/TabList"/>
    <dgm:cxn modelId="{D4272F88-0699-4CDE-8C9E-5C3810D7AC7D}" type="presParOf" srcId="{112B02D3-13D7-4199-81F4-78C9201ECAFC}" destId="{00262E54-CCBD-44A8-A7FB-5F2EC5B6DCBF}" srcOrd="2" destOrd="0" presId="urn:microsoft.com/office/officeart/2011/layout/TabList"/>
    <dgm:cxn modelId="{53A15672-17AD-479F-AF4E-AC2D0A362CF1}" type="presParOf" srcId="{112B02D3-13D7-4199-81F4-78C9201ECAFC}" destId="{45875EAC-ED33-4DF1-A47B-E4D5CE77523B}" srcOrd="3" destOrd="0" presId="urn:microsoft.com/office/officeart/2011/layout/TabList"/>
    <dgm:cxn modelId="{ECF78D74-BC54-429A-8959-86193385E342}" type="presParOf" srcId="{45875EAC-ED33-4DF1-A47B-E4D5CE77523B}" destId="{52BE4971-2671-4B97-8B19-7EE0FA5D3261}" srcOrd="0" destOrd="0" presId="urn:microsoft.com/office/officeart/2011/layout/TabList"/>
    <dgm:cxn modelId="{0A7A9661-EB18-4BB7-8D15-A85B6B4C3C5E}" type="presParOf" srcId="{45875EAC-ED33-4DF1-A47B-E4D5CE77523B}" destId="{A1121EDC-0127-49C6-93BC-E283CC3AD2F0}" srcOrd="1" destOrd="0" presId="urn:microsoft.com/office/officeart/2011/layout/TabList"/>
    <dgm:cxn modelId="{CF8D6206-8945-4CD2-9772-5990B7198252}" type="presParOf" srcId="{45875EAC-ED33-4DF1-A47B-E4D5CE77523B}" destId="{7E74EBC3-0E0A-4940-A72B-FD6B58069543}" srcOrd="2" destOrd="0" presId="urn:microsoft.com/office/officeart/2011/layout/TabList"/>
    <dgm:cxn modelId="{39116190-4540-481B-A910-A074F04328AD}" type="presParOf" srcId="{112B02D3-13D7-4199-81F4-78C9201ECAFC}" destId="{6E4548FD-802C-42F2-A075-895B04C93DB2}" srcOrd="4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39240E-93A7-4D3A-A2C6-26B7F48BB96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B3DB0D1D-8457-4006-9301-F2244A96E86C}">
      <dgm:prSet phldrT="[טקסט]"/>
      <dgm:spPr/>
      <dgm:t>
        <a:bodyPr/>
        <a:lstStyle/>
        <a:p>
          <a:pPr rtl="1"/>
          <a:r>
            <a:rPr lang="he-IL" b="1" dirty="0" smtClean="0"/>
            <a:t>התנהלות</a:t>
          </a:r>
          <a:endParaRPr lang="he-IL" b="1" dirty="0"/>
        </a:p>
      </dgm:t>
    </dgm:pt>
    <dgm:pt modelId="{A47A12FD-AA89-4605-BB81-741743B3C415}" type="parTrans" cxnId="{E4B3DFD6-257E-41D0-BCF3-7E176A949E2E}">
      <dgm:prSet/>
      <dgm:spPr/>
      <dgm:t>
        <a:bodyPr/>
        <a:lstStyle/>
        <a:p>
          <a:pPr rtl="1"/>
          <a:endParaRPr lang="he-IL"/>
        </a:p>
      </dgm:t>
    </dgm:pt>
    <dgm:pt modelId="{4A2A3DBE-D9B7-41E7-8D7F-DA5245A90938}" type="sibTrans" cxnId="{E4B3DFD6-257E-41D0-BCF3-7E176A949E2E}">
      <dgm:prSet/>
      <dgm:spPr/>
      <dgm:t>
        <a:bodyPr/>
        <a:lstStyle/>
        <a:p>
          <a:pPr rtl="1"/>
          <a:endParaRPr lang="he-IL"/>
        </a:p>
      </dgm:t>
    </dgm:pt>
    <dgm:pt modelId="{FB556D13-C830-4B20-9E6D-A35B55F4C612}">
      <dgm:prSet phldrT="[טקסט]"/>
      <dgm:spPr/>
      <dgm:t>
        <a:bodyPr/>
        <a:lstStyle/>
        <a:p>
          <a:pPr rtl="1"/>
          <a:r>
            <a:rPr lang="he-IL" b="1" dirty="0" smtClean="0"/>
            <a:t>אופק</a:t>
          </a:r>
          <a:endParaRPr lang="he-IL" b="1" dirty="0"/>
        </a:p>
      </dgm:t>
    </dgm:pt>
    <dgm:pt modelId="{2E2F80E2-0567-4CE6-93D5-E81D2FD35A2D}" type="parTrans" cxnId="{08B2B1D2-B283-45AD-BA46-A39807BA2CF5}">
      <dgm:prSet/>
      <dgm:spPr/>
      <dgm:t>
        <a:bodyPr/>
        <a:lstStyle/>
        <a:p>
          <a:pPr rtl="1"/>
          <a:endParaRPr lang="he-IL"/>
        </a:p>
      </dgm:t>
    </dgm:pt>
    <dgm:pt modelId="{71D5A3C9-0DBF-4BD3-9D2C-90E6BE4DA3AF}" type="sibTrans" cxnId="{08B2B1D2-B283-45AD-BA46-A39807BA2CF5}">
      <dgm:prSet/>
      <dgm:spPr/>
      <dgm:t>
        <a:bodyPr/>
        <a:lstStyle/>
        <a:p>
          <a:pPr rtl="1"/>
          <a:endParaRPr lang="he-IL"/>
        </a:p>
      </dgm:t>
    </dgm:pt>
    <dgm:pt modelId="{1A19AAFC-CD6C-4CD4-B6DC-32AE824D1568}">
      <dgm:prSet phldrT="[טקסט]"/>
      <dgm:spPr/>
      <dgm:t>
        <a:bodyPr/>
        <a:lstStyle/>
        <a:p>
          <a:pPr rtl="1"/>
          <a:r>
            <a:rPr lang="he-IL" b="1" dirty="0" smtClean="0"/>
            <a:t>נחותה לעומת רשויות סמוכות</a:t>
          </a:r>
          <a:endParaRPr lang="he-IL" b="1" dirty="0"/>
        </a:p>
      </dgm:t>
    </dgm:pt>
    <dgm:pt modelId="{82F8DB10-2203-47DF-A8DD-2C620560C7DC}" type="parTrans" cxnId="{35876688-62FC-414D-AA79-949EDA85D67F}">
      <dgm:prSet/>
      <dgm:spPr/>
      <dgm:t>
        <a:bodyPr/>
        <a:lstStyle/>
        <a:p>
          <a:pPr rtl="1"/>
          <a:endParaRPr lang="he-IL"/>
        </a:p>
      </dgm:t>
    </dgm:pt>
    <dgm:pt modelId="{A64A29CB-6035-4305-81B2-44EA7ADDA917}" type="sibTrans" cxnId="{35876688-62FC-414D-AA79-949EDA85D67F}">
      <dgm:prSet/>
      <dgm:spPr/>
      <dgm:t>
        <a:bodyPr/>
        <a:lstStyle/>
        <a:p>
          <a:pPr rtl="1"/>
          <a:endParaRPr lang="he-IL"/>
        </a:p>
      </dgm:t>
    </dgm:pt>
    <dgm:pt modelId="{0EC3D8B3-A453-48BF-B2B0-1C4A38B92ACD}">
      <dgm:prSet phldrT="[טקסט]" custT="1"/>
      <dgm:spPr/>
      <dgm:t>
        <a:bodyPr/>
        <a:lstStyle/>
        <a:p>
          <a:pPr rtl="1"/>
          <a:r>
            <a:rPr lang="he-IL" sz="2000" dirty="0" smtClean="0"/>
            <a:t>שטחי ארנונה עסקית לנפש</a:t>
          </a:r>
          <a:endParaRPr lang="he-IL" sz="2000" dirty="0"/>
        </a:p>
      </dgm:t>
    </dgm:pt>
    <dgm:pt modelId="{4AE9CE2D-3103-4B45-B247-A4E770C6A117}" type="parTrans" cxnId="{95573A82-9994-4D1C-B928-418C6A806618}">
      <dgm:prSet/>
      <dgm:spPr/>
      <dgm:t>
        <a:bodyPr/>
        <a:lstStyle/>
        <a:p>
          <a:pPr rtl="1"/>
          <a:endParaRPr lang="he-IL"/>
        </a:p>
      </dgm:t>
    </dgm:pt>
    <dgm:pt modelId="{968B9A46-4302-421E-868E-5445CB9243A6}" type="sibTrans" cxnId="{95573A82-9994-4D1C-B928-418C6A806618}">
      <dgm:prSet/>
      <dgm:spPr/>
      <dgm:t>
        <a:bodyPr/>
        <a:lstStyle/>
        <a:p>
          <a:pPr rtl="1"/>
          <a:endParaRPr lang="he-IL"/>
        </a:p>
      </dgm:t>
    </dgm:pt>
    <dgm:pt modelId="{657186D0-CABD-4486-A24A-2886A41E9328}">
      <dgm:prSet phldrT="[טקסט]" custT="1"/>
      <dgm:spPr/>
      <dgm:t>
        <a:bodyPr/>
        <a:lstStyle/>
        <a:p>
          <a:pPr rtl="1"/>
          <a:r>
            <a:rPr lang="he-IL" sz="2000" dirty="0" smtClean="0"/>
            <a:t>היעדר עתודות לפיתוח</a:t>
          </a:r>
          <a:endParaRPr lang="he-IL" sz="2000" dirty="0"/>
        </a:p>
      </dgm:t>
    </dgm:pt>
    <dgm:pt modelId="{A4EE8B9C-435C-47EA-8A60-9D6ADD8E0EFD}" type="parTrans" cxnId="{F4E1AC83-B2D3-4C30-9D8F-95D0548418A9}">
      <dgm:prSet/>
      <dgm:spPr/>
      <dgm:t>
        <a:bodyPr/>
        <a:lstStyle/>
        <a:p>
          <a:pPr rtl="1"/>
          <a:endParaRPr lang="he-IL"/>
        </a:p>
      </dgm:t>
    </dgm:pt>
    <dgm:pt modelId="{50453DC4-A06A-4FD2-AE2D-14784CB7EF9D}" type="sibTrans" cxnId="{F4E1AC83-B2D3-4C30-9D8F-95D0548418A9}">
      <dgm:prSet/>
      <dgm:spPr/>
      <dgm:t>
        <a:bodyPr/>
        <a:lstStyle/>
        <a:p>
          <a:pPr rtl="1"/>
          <a:endParaRPr lang="he-IL"/>
        </a:p>
      </dgm:t>
    </dgm:pt>
    <dgm:pt modelId="{88309473-0758-4498-BAD0-ED8DE44EE810}">
      <dgm:prSet phldrT="[טקסט]" custT="1"/>
      <dgm:spPr/>
      <dgm:t>
        <a:bodyPr/>
        <a:lstStyle/>
        <a:p>
          <a:pPr rtl="1"/>
          <a:r>
            <a:rPr lang="he-IL" sz="2000" dirty="0" smtClean="0"/>
            <a:t>מכירת חיסול בהווה ע"ח העתיד</a:t>
          </a:r>
          <a:endParaRPr lang="he-IL" sz="2000" dirty="0"/>
        </a:p>
      </dgm:t>
    </dgm:pt>
    <dgm:pt modelId="{1EAB8F67-65C3-434E-AD46-C305665229DF}" type="parTrans" cxnId="{923C4EB9-B038-4C62-8C91-EBE73C6C6BF0}">
      <dgm:prSet/>
      <dgm:spPr/>
      <dgm:t>
        <a:bodyPr/>
        <a:lstStyle/>
        <a:p>
          <a:pPr rtl="1"/>
          <a:endParaRPr lang="he-IL"/>
        </a:p>
      </dgm:t>
    </dgm:pt>
    <dgm:pt modelId="{A8BB83BF-DE18-4492-A9F6-8A7BFB017C61}" type="sibTrans" cxnId="{923C4EB9-B038-4C62-8C91-EBE73C6C6BF0}">
      <dgm:prSet/>
      <dgm:spPr/>
      <dgm:t>
        <a:bodyPr/>
        <a:lstStyle/>
        <a:p>
          <a:pPr rtl="1"/>
          <a:endParaRPr lang="he-IL"/>
        </a:p>
      </dgm:t>
    </dgm:pt>
    <dgm:pt modelId="{779EB910-98CE-43C4-8493-791144FC325C}">
      <dgm:prSet phldrT="[טקסט]" custT="1"/>
      <dgm:spPr/>
      <dgm:t>
        <a:bodyPr/>
        <a:lstStyle/>
        <a:p>
          <a:pPr rtl="1"/>
          <a:r>
            <a:rPr lang="he-IL" sz="2000" dirty="0" smtClean="0"/>
            <a:t>הכנסות עצמיות</a:t>
          </a:r>
          <a:endParaRPr lang="he-IL" sz="2000" dirty="0"/>
        </a:p>
      </dgm:t>
    </dgm:pt>
    <dgm:pt modelId="{B5DB08BA-E46B-4CA3-A2DD-22C4D63558DA}" type="parTrans" cxnId="{234BB8A8-9D17-461A-A29B-A4E35D80EC6D}">
      <dgm:prSet/>
      <dgm:spPr/>
      <dgm:t>
        <a:bodyPr/>
        <a:lstStyle/>
        <a:p>
          <a:pPr rtl="1"/>
          <a:endParaRPr lang="he-IL"/>
        </a:p>
      </dgm:t>
    </dgm:pt>
    <dgm:pt modelId="{D453CA5F-E83F-486F-8C8B-A8D926AE1753}" type="sibTrans" cxnId="{234BB8A8-9D17-461A-A29B-A4E35D80EC6D}">
      <dgm:prSet/>
      <dgm:spPr/>
      <dgm:t>
        <a:bodyPr/>
        <a:lstStyle/>
        <a:p>
          <a:pPr rtl="1"/>
          <a:endParaRPr lang="he-IL"/>
        </a:p>
      </dgm:t>
    </dgm:pt>
    <dgm:pt modelId="{F88E8E18-18F6-4C77-BA18-46A0BF46AF3D}">
      <dgm:prSet phldrT="[טקסט]" custT="1"/>
      <dgm:spPr/>
      <dgm:t>
        <a:bodyPr/>
        <a:lstStyle/>
        <a:p>
          <a:pPr rtl="1"/>
          <a:r>
            <a:rPr lang="he-IL" sz="2000" dirty="0" smtClean="0"/>
            <a:t>מודל מענק בסיסי שלילי</a:t>
          </a:r>
          <a:endParaRPr lang="he-IL" sz="2000" dirty="0"/>
        </a:p>
      </dgm:t>
    </dgm:pt>
    <dgm:pt modelId="{F72C55A9-F908-45A0-8E6D-19669567E6DF}" type="parTrans" cxnId="{B04E2741-D949-4700-BBC2-AB7E600B59EE}">
      <dgm:prSet/>
      <dgm:spPr/>
      <dgm:t>
        <a:bodyPr/>
        <a:lstStyle/>
        <a:p>
          <a:pPr rtl="1"/>
          <a:endParaRPr lang="he-IL"/>
        </a:p>
      </dgm:t>
    </dgm:pt>
    <dgm:pt modelId="{7D2EDFEC-1730-4AB5-93CF-9A9D754AC2EB}" type="sibTrans" cxnId="{B04E2741-D949-4700-BBC2-AB7E600B59EE}">
      <dgm:prSet/>
      <dgm:spPr/>
      <dgm:t>
        <a:bodyPr/>
        <a:lstStyle/>
        <a:p>
          <a:pPr rtl="1"/>
          <a:endParaRPr lang="he-IL"/>
        </a:p>
      </dgm:t>
    </dgm:pt>
    <dgm:pt modelId="{D5185A64-E7C5-40F0-9506-A1E585719FEB}">
      <dgm:prSet phldrT="[טקסט]" custT="1"/>
      <dgm:spPr/>
      <dgm:t>
        <a:bodyPr/>
        <a:lstStyle/>
        <a:p>
          <a:pPr rtl="1"/>
          <a:r>
            <a:rPr lang="he-IL" sz="2000" dirty="0" smtClean="0"/>
            <a:t>פער הולך וגדל מול רשויות סמוכות</a:t>
          </a:r>
          <a:endParaRPr lang="he-IL" sz="2000" dirty="0"/>
        </a:p>
      </dgm:t>
    </dgm:pt>
    <dgm:pt modelId="{A9ED3AA8-FB53-446C-8A8E-37A4DABB3453}" type="parTrans" cxnId="{7F97499A-0F23-4110-9EE5-1A5FB753C67E}">
      <dgm:prSet/>
      <dgm:spPr/>
      <dgm:t>
        <a:bodyPr/>
        <a:lstStyle/>
        <a:p>
          <a:pPr rtl="1"/>
          <a:endParaRPr lang="he-IL"/>
        </a:p>
      </dgm:t>
    </dgm:pt>
    <dgm:pt modelId="{99472B34-AF23-4FEA-81CF-AF47C7C81740}" type="sibTrans" cxnId="{7F97499A-0F23-4110-9EE5-1A5FB753C67E}">
      <dgm:prSet/>
      <dgm:spPr/>
      <dgm:t>
        <a:bodyPr/>
        <a:lstStyle/>
        <a:p>
          <a:pPr rtl="1"/>
          <a:endParaRPr lang="he-IL"/>
        </a:p>
      </dgm:t>
    </dgm:pt>
    <dgm:pt modelId="{56F79D5A-8243-4590-B500-42805535DD33}" type="pres">
      <dgm:prSet presAssocID="{1A39240E-93A7-4D3A-A2C6-26B7F48BB960}" presName="linear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1AACFA95-8101-4CC7-A4F1-41DE47911B6D}" type="pres">
      <dgm:prSet presAssocID="{1A19AAFC-CD6C-4CD4-B6DC-32AE824D1568}" presName="parentLin" presStyleCnt="0"/>
      <dgm:spPr/>
    </dgm:pt>
    <dgm:pt modelId="{AF7CE727-882A-41D1-90D8-F9129ED9AF8C}" type="pres">
      <dgm:prSet presAssocID="{1A19AAFC-CD6C-4CD4-B6DC-32AE824D1568}" presName="parentLeftMargin" presStyleLbl="node1" presStyleIdx="0" presStyleCnt="3"/>
      <dgm:spPr/>
      <dgm:t>
        <a:bodyPr/>
        <a:lstStyle/>
        <a:p>
          <a:pPr rtl="1"/>
          <a:endParaRPr lang="he-IL"/>
        </a:p>
      </dgm:t>
    </dgm:pt>
    <dgm:pt modelId="{122F934A-11D8-485E-B170-746D997E19E4}" type="pres">
      <dgm:prSet presAssocID="{1A19AAFC-CD6C-4CD4-B6DC-32AE824D1568}" presName="parentText" presStyleLbl="node1" presStyleIdx="0" presStyleCnt="3" custLinFactNeighborY="1615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6E605F9-6087-447C-9305-147F644C9E9D}" type="pres">
      <dgm:prSet presAssocID="{1A19AAFC-CD6C-4CD4-B6DC-32AE824D1568}" presName="negativeSpace" presStyleCnt="0"/>
      <dgm:spPr/>
    </dgm:pt>
    <dgm:pt modelId="{218D6DA3-6DCF-42BF-B297-B25CA2728BF4}" type="pres">
      <dgm:prSet presAssocID="{1A19AAFC-CD6C-4CD4-B6DC-32AE824D1568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84D419E-4816-4AB2-9791-4AAAD9584715}" type="pres">
      <dgm:prSet presAssocID="{A64A29CB-6035-4305-81B2-44EA7ADDA917}" presName="spaceBetweenRectangles" presStyleCnt="0"/>
      <dgm:spPr/>
    </dgm:pt>
    <dgm:pt modelId="{028CEE58-4010-4802-9D7D-586FD18CDDD5}" type="pres">
      <dgm:prSet presAssocID="{B3DB0D1D-8457-4006-9301-F2244A96E86C}" presName="parentLin" presStyleCnt="0"/>
      <dgm:spPr/>
    </dgm:pt>
    <dgm:pt modelId="{C7FAC815-2C3E-45CF-AE2F-8FF2A9511BED}" type="pres">
      <dgm:prSet presAssocID="{B3DB0D1D-8457-4006-9301-F2244A96E86C}" presName="parentLeftMargin" presStyleLbl="node1" presStyleIdx="0" presStyleCnt="3"/>
      <dgm:spPr/>
      <dgm:t>
        <a:bodyPr/>
        <a:lstStyle/>
        <a:p>
          <a:pPr rtl="1"/>
          <a:endParaRPr lang="he-IL"/>
        </a:p>
      </dgm:t>
    </dgm:pt>
    <dgm:pt modelId="{3B57137C-5508-473B-AD1B-9A6B47BBEF28}" type="pres">
      <dgm:prSet presAssocID="{B3DB0D1D-8457-4006-9301-F2244A96E86C}" presName="parentText" presStyleLbl="node1" presStyleIdx="1" presStyleCnt="3" custLinFactNeighborY="1615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07685FE-33CE-4BD8-9314-BD5B53B9D179}" type="pres">
      <dgm:prSet presAssocID="{B3DB0D1D-8457-4006-9301-F2244A96E86C}" presName="negativeSpace" presStyleCnt="0"/>
      <dgm:spPr/>
    </dgm:pt>
    <dgm:pt modelId="{B1CF11AB-5EFD-4C70-96F4-52087C53944B}" type="pres">
      <dgm:prSet presAssocID="{B3DB0D1D-8457-4006-9301-F2244A96E86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89E8D74-8531-4E21-832A-F0E88B386D59}" type="pres">
      <dgm:prSet presAssocID="{4A2A3DBE-D9B7-41E7-8D7F-DA5245A90938}" presName="spaceBetweenRectangles" presStyleCnt="0"/>
      <dgm:spPr/>
    </dgm:pt>
    <dgm:pt modelId="{52DC9CFB-A009-40E6-BE4D-E8E5804FEA5E}" type="pres">
      <dgm:prSet presAssocID="{FB556D13-C830-4B20-9E6D-A35B55F4C612}" presName="parentLin" presStyleCnt="0"/>
      <dgm:spPr/>
    </dgm:pt>
    <dgm:pt modelId="{B516BD55-4BA5-4286-9A44-54BD51B2D5B2}" type="pres">
      <dgm:prSet presAssocID="{FB556D13-C830-4B20-9E6D-A35B55F4C612}" presName="parentLeftMargin" presStyleLbl="node1" presStyleIdx="1" presStyleCnt="3"/>
      <dgm:spPr/>
      <dgm:t>
        <a:bodyPr/>
        <a:lstStyle/>
        <a:p>
          <a:pPr rtl="1"/>
          <a:endParaRPr lang="he-IL"/>
        </a:p>
      </dgm:t>
    </dgm:pt>
    <dgm:pt modelId="{8D120AE5-DBE8-4E1B-9D27-920907BB661F}" type="pres">
      <dgm:prSet presAssocID="{FB556D13-C830-4B20-9E6D-A35B55F4C612}" presName="parentText" presStyleLbl="node1" presStyleIdx="2" presStyleCnt="3" custLinFactNeighborY="1615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DB37D2E-492D-4232-AECA-89857F71CA5D}" type="pres">
      <dgm:prSet presAssocID="{FB556D13-C830-4B20-9E6D-A35B55F4C612}" presName="negativeSpace" presStyleCnt="0"/>
      <dgm:spPr/>
    </dgm:pt>
    <dgm:pt modelId="{7167EC9A-E465-471F-B715-1D99AD2EA90F}" type="pres">
      <dgm:prSet presAssocID="{FB556D13-C830-4B20-9E6D-A35B55F4C612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B04E2741-D949-4700-BBC2-AB7E600B59EE}" srcId="{B3DB0D1D-8457-4006-9301-F2244A96E86C}" destId="{F88E8E18-18F6-4C77-BA18-46A0BF46AF3D}" srcOrd="1" destOrd="0" parTransId="{F72C55A9-F908-45A0-8E6D-19669567E6DF}" sibTransId="{7D2EDFEC-1730-4AB5-93CF-9A9D754AC2EB}"/>
    <dgm:cxn modelId="{FE06B0B3-A189-449E-ABA3-B3507AB33EDB}" type="presOf" srcId="{F88E8E18-18F6-4C77-BA18-46A0BF46AF3D}" destId="{B1CF11AB-5EFD-4C70-96F4-52087C53944B}" srcOrd="0" destOrd="1" presId="urn:microsoft.com/office/officeart/2005/8/layout/list1"/>
    <dgm:cxn modelId="{8E1A4F52-743B-4C1A-89E5-08D7F4B352B4}" type="presOf" srcId="{657186D0-CABD-4486-A24A-2886A41E9328}" destId="{7167EC9A-E465-471F-B715-1D99AD2EA90F}" srcOrd="0" destOrd="0" presId="urn:microsoft.com/office/officeart/2005/8/layout/list1"/>
    <dgm:cxn modelId="{35876688-62FC-414D-AA79-949EDA85D67F}" srcId="{1A39240E-93A7-4D3A-A2C6-26B7F48BB960}" destId="{1A19AAFC-CD6C-4CD4-B6DC-32AE824D1568}" srcOrd="0" destOrd="0" parTransId="{82F8DB10-2203-47DF-A8DD-2C620560C7DC}" sibTransId="{A64A29CB-6035-4305-81B2-44EA7ADDA917}"/>
    <dgm:cxn modelId="{F4E1AC83-B2D3-4C30-9D8F-95D0548418A9}" srcId="{FB556D13-C830-4B20-9E6D-A35B55F4C612}" destId="{657186D0-CABD-4486-A24A-2886A41E9328}" srcOrd="0" destOrd="0" parTransId="{A4EE8B9C-435C-47EA-8A60-9D6ADD8E0EFD}" sibTransId="{50453DC4-A06A-4FD2-AE2D-14784CB7EF9D}"/>
    <dgm:cxn modelId="{E4B3DFD6-257E-41D0-BCF3-7E176A949E2E}" srcId="{1A39240E-93A7-4D3A-A2C6-26B7F48BB960}" destId="{B3DB0D1D-8457-4006-9301-F2244A96E86C}" srcOrd="1" destOrd="0" parTransId="{A47A12FD-AA89-4605-BB81-741743B3C415}" sibTransId="{4A2A3DBE-D9B7-41E7-8D7F-DA5245A90938}"/>
    <dgm:cxn modelId="{077388F0-BB0F-4C78-89A4-7F8F9D610FD0}" type="presOf" srcId="{FB556D13-C830-4B20-9E6D-A35B55F4C612}" destId="{8D120AE5-DBE8-4E1B-9D27-920907BB661F}" srcOrd="1" destOrd="0" presId="urn:microsoft.com/office/officeart/2005/8/layout/list1"/>
    <dgm:cxn modelId="{8999A46B-BF39-490E-8700-E3C530C45684}" type="presOf" srcId="{1A19AAFC-CD6C-4CD4-B6DC-32AE824D1568}" destId="{122F934A-11D8-485E-B170-746D997E19E4}" srcOrd="1" destOrd="0" presId="urn:microsoft.com/office/officeart/2005/8/layout/list1"/>
    <dgm:cxn modelId="{12CB2930-12BB-4095-A685-E87F222E0FCF}" type="presOf" srcId="{FB556D13-C830-4B20-9E6D-A35B55F4C612}" destId="{B516BD55-4BA5-4286-9A44-54BD51B2D5B2}" srcOrd="0" destOrd="0" presId="urn:microsoft.com/office/officeart/2005/8/layout/list1"/>
    <dgm:cxn modelId="{7F97499A-0F23-4110-9EE5-1A5FB753C67E}" srcId="{FB556D13-C830-4B20-9E6D-A35B55F4C612}" destId="{D5185A64-E7C5-40F0-9506-A1E585719FEB}" srcOrd="1" destOrd="0" parTransId="{A9ED3AA8-FB53-446C-8A8E-37A4DABB3453}" sibTransId="{99472B34-AF23-4FEA-81CF-AF47C7C81740}"/>
    <dgm:cxn modelId="{08B2B1D2-B283-45AD-BA46-A39807BA2CF5}" srcId="{1A39240E-93A7-4D3A-A2C6-26B7F48BB960}" destId="{FB556D13-C830-4B20-9E6D-A35B55F4C612}" srcOrd="2" destOrd="0" parTransId="{2E2F80E2-0567-4CE6-93D5-E81D2FD35A2D}" sibTransId="{71D5A3C9-0DBF-4BD3-9D2C-90E6BE4DA3AF}"/>
    <dgm:cxn modelId="{234BB8A8-9D17-461A-A29B-A4E35D80EC6D}" srcId="{1A19AAFC-CD6C-4CD4-B6DC-32AE824D1568}" destId="{779EB910-98CE-43C4-8493-791144FC325C}" srcOrd="1" destOrd="0" parTransId="{B5DB08BA-E46B-4CA3-A2DD-22C4D63558DA}" sibTransId="{D453CA5F-E83F-486F-8C8B-A8D926AE1753}"/>
    <dgm:cxn modelId="{9404737C-E777-47C3-94D0-E667F81F00B1}" type="presOf" srcId="{88309473-0758-4498-BAD0-ED8DE44EE810}" destId="{B1CF11AB-5EFD-4C70-96F4-52087C53944B}" srcOrd="0" destOrd="0" presId="urn:microsoft.com/office/officeart/2005/8/layout/list1"/>
    <dgm:cxn modelId="{14C450D8-65A7-4186-A067-76B7A087FA2C}" type="presOf" srcId="{B3DB0D1D-8457-4006-9301-F2244A96E86C}" destId="{3B57137C-5508-473B-AD1B-9A6B47BBEF28}" srcOrd="1" destOrd="0" presId="urn:microsoft.com/office/officeart/2005/8/layout/list1"/>
    <dgm:cxn modelId="{3253BBF9-B6EF-4D76-8EF6-D7B6FBE51B6F}" type="presOf" srcId="{1A39240E-93A7-4D3A-A2C6-26B7F48BB960}" destId="{56F79D5A-8243-4590-B500-42805535DD33}" srcOrd="0" destOrd="0" presId="urn:microsoft.com/office/officeart/2005/8/layout/list1"/>
    <dgm:cxn modelId="{95573A82-9994-4D1C-B928-418C6A806618}" srcId="{1A19AAFC-CD6C-4CD4-B6DC-32AE824D1568}" destId="{0EC3D8B3-A453-48BF-B2B0-1C4A38B92ACD}" srcOrd="0" destOrd="0" parTransId="{4AE9CE2D-3103-4B45-B247-A4E770C6A117}" sibTransId="{968B9A46-4302-421E-868E-5445CB9243A6}"/>
    <dgm:cxn modelId="{C5203B8B-C69E-4A5E-B241-1727D03788AB}" type="presOf" srcId="{D5185A64-E7C5-40F0-9506-A1E585719FEB}" destId="{7167EC9A-E465-471F-B715-1D99AD2EA90F}" srcOrd="0" destOrd="1" presId="urn:microsoft.com/office/officeart/2005/8/layout/list1"/>
    <dgm:cxn modelId="{DF36CCD6-9405-4A24-93D1-DD93018CF09F}" type="presOf" srcId="{1A19AAFC-CD6C-4CD4-B6DC-32AE824D1568}" destId="{AF7CE727-882A-41D1-90D8-F9129ED9AF8C}" srcOrd="0" destOrd="0" presId="urn:microsoft.com/office/officeart/2005/8/layout/list1"/>
    <dgm:cxn modelId="{EA19DCED-F433-44DC-B46D-9DB107F0B78C}" type="presOf" srcId="{0EC3D8B3-A453-48BF-B2B0-1C4A38B92ACD}" destId="{218D6DA3-6DCF-42BF-B297-B25CA2728BF4}" srcOrd="0" destOrd="0" presId="urn:microsoft.com/office/officeart/2005/8/layout/list1"/>
    <dgm:cxn modelId="{E9E96ABF-F78D-461A-BE69-F4FCF7047336}" type="presOf" srcId="{779EB910-98CE-43C4-8493-791144FC325C}" destId="{218D6DA3-6DCF-42BF-B297-B25CA2728BF4}" srcOrd="0" destOrd="1" presId="urn:microsoft.com/office/officeart/2005/8/layout/list1"/>
    <dgm:cxn modelId="{923C4EB9-B038-4C62-8C91-EBE73C6C6BF0}" srcId="{B3DB0D1D-8457-4006-9301-F2244A96E86C}" destId="{88309473-0758-4498-BAD0-ED8DE44EE810}" srcOrd="0" destOrd="0" parTransId="{1EAB8F67-65C3-434E-AD46-C305665229DF}" sibTransId="{A8BB83BF-DE18-4492-A9F6-8A7BFB017C61}"/>
    <dgm:cxn modelId="{586ED588-FA36-43D7-86E3-776C4B0586F2}" type="presOf" srcId="{B3DB0D1D-8457-4006-9301-F2244A96E86C}" destId="{C7FAC815-2C3E-45CF-AE2F-8FF2A9511BED}" srcOrd="0" destOrd="0" presId="urn:microsoft.com/office/officeart/2005/8/layout/list1"/>
    <dgm:cxn modelId="{AE3BF958-0D82-49F1-8D8D-978E54BAAB2E}" type="presParOf" srcId="{56F79D5A-8243-4590-B500-42805535DD33}" destId="{1AACFA95-8101-4CC7-A4F1-41DE47911B6D}" srcOrd="0" destOrd="0" presId="urn:microsoft.com/office/officeart/2005/8/layout/list1"/>
    <dgm:cxn modelId="{4A349AF7-AFEE-42EC-8414-3FD3F8104120}" type="presParOf" srcId="{1AACFA95-8101-4CC7-A4F1-41DE47911B6D}" destId="{AF7CE727-882A-41D1-90D8-F9129ED9AF8C}" srcOrd="0" destOrd="0" presId="urn:microsoft.com/office/officeart/2005/8/layout/list1"/>
    <dgm:cxn modelId="{A77BD005-1646-4C18-9D60-D5881B79E44C}" type="presParOf" srcId="{1AACFA95-8101-4CC7-A4F1-41DE47911B6D}" destId="{122F934A-11D8-485E-B170-746D997E19E4}" srcOrd="1" destOrd="0" presId="urn:microsoft.com/office/officeart/2005/8/layout/list1"/>
    <dgm:cxn modelId="{8B1B37C5-9853-4850-BC62-90159C3F3B5C}" type="presParOf" srcId="{56F79D5A-8243-4590-B500-42805535DD33}" destId="{46E605F9-6087-447C-9305-147F644C9E9D}" srcOrd="1" destOrd="0" presId="urn:microsoft.com/office/officeart/2005/8/layout/list1"/>
    <dgm:cxn modelId="{EBFB33FE-1105-427B-BA3D-0932255A19A9}" type="presParOf" srcId="{56F79D5A-8243-4590-B500-42805535DD33}" destId="{218D6DA3-6DCF-42BF-B297-B25CA2728BF4}" srcOrd="2" destOrd="0" presId="urn:microsoft.com/office/officeart/2005/8/layout/list1"/>
    <dgm:cxn modelId="{EDAC19D1-85D7-4A2A-8B0C-3A41366932E4}" type="presParOf" srcId="{56F79D5A-8243-4590-B500-42805535DD33}" destId="{A84D419E-4816-4AB2-9791-4AAAD9584715}" srcOrd="3" destOrd="0" presId="urn:microsoft.com/office/officeart/2005/8/layout/list1"/>
    <dgm:cxn modelId="{0B878C24-F734-4CE0-87C5-D6F6A9C06E91}" type="presParOf" srcId="{56F79D5A-8243-4590-B500-42805535DD33}" destId="{028CEE58-4010-4802-9D7D-586FD18CDDD5}" srcOrd="4" destOrd="0" presId="urn:microsoft.com/office/officeart/2005/8/layout/list1"/>
    <dgm:cxn modelId="{F5525A6E-3AE2-4F22-BF8E-E2DF89E870B3}" type="presParOf" srcId="{028CEE58-4010-4802-9D7D-586FD18CDDD5}" destId="{C7FAC815-2C3E-45CF-AE2F-8FF2A9511BED}" srcOrd="0" destOrd="0" presId="urn:microsoft.com/office/officeart/2005/8/layout/list1"/>
    <dgm:cxn modelId="{5CBA40DC-7379-4A4F-8724-810CDD89F1FD}" type="presParOf" srcId="{028CEE58-4010-4802-9D7D-586FD18CDDD5}" destId="{3B57137C-5508-473B-AD1B-9A6B47BBEF28}" srcOrd="1" destOrd="0" presId="urn:microsoft.com/office/officeart/2005/8/layout/list1"/>
    <dgm:cxn modelId="{4A24A659-0102-427C-BA79-3C41448F5BFA}" type="presParOf" srcId="{56F79D5A-8243-4590-B500-42805535DD33}" destId="{C07685FE-33CE-4BD8-9314-BD5B53B9D179}" srcOrd="5" destOrd="0" presId="urn:microsoft.com/office/officeart/2005/8/layout/list1"/>
    <dgm:cxn modelId="{2E99E2A3-4AA3-42CF-AE75-A6B416BA090B}" type="presParOf" srcId="{56F79D5A-8243-4590-B500-42805535DD33}" destId="{B1CF11AB-5EFD-4C70-96F4-52087C53944B}" srcOrd="6" destOrd="0" presId="urn:microsoft.com/office/officeart/2005/8/layout/list1"/>
    <dgm:cxn modelId="{A7A3CB7C-137D-47AF-A508-D1B5C33577F1}" type="presParOf" srcId="{56F79D5A-8243-4590-B500-42805535DD33}" destId="{789E8D74-8531-4E21-832A-F0E88B386D59}" srcOrd="7" destOrd="0" presId="urn:microsoft.com/office/officeart/2005/8/layout/list1"/>
    <dgm:cxn modelId="{ACF44E4A-ED6F-4A50-A4EA-C7F54EB85516}" type="presParOf" srcId="{56F79D5A-8243-4590-B500-42805535DD33}" destId="{52DC9CFB-A009-40E6-BE4D-E8E5804FEA5E}" srcOrd="8" destOrd="0" presId="urn:microsoft.com/office/officeart/2005/8/layout/list1"/>
    <dgm:cxn modelId="{B2697C65-476E-41FF-BC2C-2B954286D425}" type="presParOf" srcId="{52DC9CFB-A009-40E6-BE4D-E8E5804FEA5E}" destId="{B516BD55-4BA5-4286-9A44-54BD51B2D5B2}" srcOrd="0" destOrd="0" presId="urn:microsoft.com/office/officeart/2005/8/layout/list1"/>
    <dgm:cxn modelId="{00B8A408-8EEE-4D96-9D62-A2C2979019CC}" type="presParOf" srcId="{52DC9CFB-A009-40E6-BE4D-E8E5804FEA5E}" destId="{8D120AE5-DBE8-4E1B-9D27-920907BB661F}" srcOrd="1" destOrd="0" presId="urn:microsoft.com/office/officeart/2005/8/layout/list1"/>
    <dgm:cxn modelId="{B87E10CD-7DF6-41CE-8AA8-537A5137B4EB}" type="presParOf" srcId="{56F79D5A-8243-4590-B500-42805535DD33}" destId="{7DB37D2E-492D-4232-AECA-89857F71CA5D}" srcOrd="9" destOrd="0" presId="urn:microsoft.com/office/officeart/2005/8/layout/list1"/>
    <dgm:cxn modelId="{C1230E6D-CFCA-4B1D-9366-988D7B8472B0}" type="presParOf" srcId="{56F79D5A-8243-4590-B500-42805535DD33}" destId="{7167EC9A-E465-471F-B715-1D99AD2EA90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CA0A16-F6F7-414B-8688-667F1EBDA86B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907AB43-40DD-4A85-9870-276B3CC8508A}">
      <dgm:prSet phldrT="[טקסט]"/>
      <dgm:spPr/>
      <dgm:t>
        <a:bodyPr/>
        <a:lstStyle/>
        <a:p>
          <a:pPr rtl="1"/>
          <a:r>
            <a:rPr lang="he-IL" dirty="0" smtClean="0"/>
            <a:t>היעדר מקורות ועתודות</a:t>
          </a:r>
          <a:endParaRPr lang="he-IL" dirty="0"/>
        </a:p>
      </dgm:t>
    </dgm:pt>
    <dgm:pt modelId="{6258A6D8-C307-45E7-9231-0F9E7F55FE97}" type="parTrans" cxnId="{FF259BC5-FA83-455A-B47C-EEA59CDEF0AD}">
      <dgm:prSet/>
      <dgm:spPr/>
      <dgm:t>
        <a:bodyPr/>
        <a:lstStyle/>
        <a:p>
          <a:pPr rtl="1"/>
          <a:endParaRPr lang="he-IL"/>
        </a:p>
      </dgm:t>
    </dgm:pt>
    <dgm:pt modelId="{39609ACF-5F8D-4460-9D87-7752438EC876}" type="sibTrans" cxnId="{FF259BC5-FA83-455A-B47C-EEA59CDEF0AD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endParaRPr lang="he-IL"/>
        </a:p>
      </dgm:t>
    </dgm:pt>
    <dgm:pt modelId="{62D1DCC9-1C9F-4B9B-997D-95669AA965A8}">
      <dgm:prSet phldrT="[טקסט]"/>
      <dgm:spPr/>
      <dgm:t>
        <a:bodyPr/>
        <a:lstStyle/>
        <a:p>
          <a:pPr rtl="1"/>
          <a:r>
            <a:rPr lang="he-IL" dirty="0" smtClean="0"/>
            <a:t>פערים גדלים</a:t>
          </a:r>
          <a:endParaRPr lang="he-IL" dirty="0"/>
        </a:p>
      </dgm:t>
    </dgm:pt>
    <dgm:pt modelId="{A2548927-EEB9-4F69-9E45-DD3ACAD1330A}" type="parTrans" cxnId="{E241B09B-E6D3-47B0-B380-5F5F3BEE3DD8}">
      <dgm:prSet/>
      <dgm:spPr/>
      <dgm:t>
        <a:bodyPr/>
        <a:lstStyle/>
        <a:p>
          <a:pPr rtl="1"/>
          <a:endParaRPr lang="he-IL"/>
        </a:p>
      </dgm:t>
    </dgm:pt>
    <dgm:pt modelId="{AE5448E2-5401-428E-8153-BCAC7B9C378B}" type="sibTrans" cxnId="{E241B09B-E6D3-47B0-B380-5F5F3BEE3DD8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endParaRPr lang="he-IL"/>
        </a:p>
      </dgm:t>
    </dgm:pt>
    <dgm:pt modelId="{318CAC9E-1DEC-43A4-A700-371FFF54C00C}">
      <dgm:prSet phldrT="[טקסט]"/>
      <dgm:spPr/>
      <dgm:t>
        <a:bodyPr/>
        <a:lstStyle/>
        <a:p>
          <a:pPr rtl="1"/>
          <a:r>
            <a:rPr lang="he-IL" dirty="0" smtClean="0"/>
            <a:t>הגירה שלילית</a:t>
          </a:r>
          <a:endParaRPr lang="he-IL" dirty="0"/>
        </a:p>
      </dgm:t>
    </dgm:pt>
    <dgm:pt modelId="{9ABD7F5B-8417-4CE1-9500-B0166FF15DDD}" type="parTrans" cxnId="{BE2181B2-D272-4F88-9888-4D7E627677CF}">
      <dgm:prSet/>
      <dgm:spPr/>
      <dgm:t>
        <a:bodyPr/>
        <a:lstStyle/>
        <a:p>
          <a:pPr rtl="1"/>
          <a:endParaRPr lang="he-IL"/>
        </a:p>
      </dgm:t>
    </dgm:pt>
    <dgm:pt modelId="{73313B3B-BB1E-4D11-99E8-3ACCD46EE7D6}" type="sibTrans" cxnId="{BE2181B2-D272-4F88-9888-4D7E627677CF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endParaRPr lang="he-IL"/>
        </a:p>
      </dgm:t>
    </dgm:pt>
    <dgm:pt modelId="{7E83148F-48B9-4185-BE56-AB075CCB9C13}" type="pres">
      <dgm:prSet presAssocID="{BBCA0A16-F6F7-414B-8688-667F1EBDA86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BA5D150F-0EFA-4C81-8645-29054BB591D9}" type="pres">
      <dgm:prSet presAssocID="{6907AB43-40DD-4A85-9870-276B3CC8508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0014A6C-8FA6-44CD-AA3E-A2712029F084}" type="pres">
      <dgm:prSet presAssocID="{39609ACF-5F8D-4460-9D87-7752438EC876}" presName="sibTrans" presStyleLbl="sibTrans2D1" presStyleIdx="0" presStyleCnt="3"/>
      <dgm:spPr/>
      <dgm:t>
        <a:bodyPr/>
        <a:lstStyle/>
        <a:p>
          <a:pPr rtl="1"/>
          <a:endParaRPr lang="he-IL"/>
        </a:p>
      </dgm:t>
    </dgm:pt>
    <dgm:pt modelId="{8C574958-CB1B-4017-BA13-BA0CCF094C5A}" type="pres">
      <dgm:prSet presAssocID="{39609ACF-5F8D-4460-9D87-7752438EC876}" presName="connectorText" presStyleLbl="sibTrans2D1" presStyleIdx="0" presStyleCnt="3"/>
      <dgm:spPr/>
      <dgm:t>
        <a:bodyPr/>
        <a:lstStyle/>
        <a:p>
          <a:pPr rtl="1"/>
          <a:endParaRPr lang="he-IL"/>
        </a:p>
      </dgm:t>
    </dgm:pt>
    <dgm:pt modelId="{B5A8EE7B-EFC8-4E9B-9AB9-6370B01FCA38}" type="pres">
      <dgm:prSet presAssocID="{62D1DCC9-1C9F-4B9B-997D-95669AA965A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4D23749-7CE3-424D-A409-31B134B352CA}" type="pres">
      <dgm:prSet presAssocID="{AE5448E2-5401-428E-8153-BCAC7B9C378B}" presName="sibTrans" presStyleLbl="sibTrans2D1" presStyleIdx="1" presStyleCnt="3"/>
      <dgm:spPr/>
      <dgm:t>
        <a:bodyPr/>
        <a:lstStyle/>
        <a:p>
          <a:pPr rtl="1"/>
          <a:endParaRPr lang="he-IL"/>
        </a:p>
      </dgm:t>
    </dgm:pt>
    <dgm:pt modelId="{72AB52B6-760A-4AD5-96F4-8D8E4D949521}" type="pres">
      <dgm:prSet presAssocID="{AE5448E2-5401-428E-8153-BCAC7B9C378B}" presName="connectorText" presStyleLbl="sibTrans2D1" presStyleIdx="1" presStyleCnt="3"/>
      <dgm:spPr/>
      <dgm:t>
        <a:bodyPr/>
        <a:lstStyle/>
        <a:p>
          <a:pPr rtl="1"/>
          <a:endParaRPr lang="he-IL"/>
        </a:p>
      </dgm:t>
    </dgm:pt>
    <dgm:pt modelId="{37858897-6625-4E29-8013-EECAD6F54EF3}" type="pres">
      <dgm:prSet presAssocID="{318CAC9E-1DEC-43A4-A700-371FFF54C00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8CE38C7-702C-47EA-BAAC-002BC87143A1}" type="pres">
      <dgm:prSet presAssocID="{73313B3B-BB1E-4D11-99E8-3ACCD46EE7D6}" presName="sibTrans" presStyleLbl="sibTrans2D1" presStyleIdx="2" presStyleCnt="3"/>
      <dgm:spPr/>
      <dgm:t>
        <a:bodyPr/>
        <a:lstStyle/>
        <a:p>
          <a:pPr rtl="1"/>
          <a:endParaRPr lang="he-IL"/>
        </a:p>
      </dgm:t>
    </dgm:pt>
    <dgm:pt modelId="{F2325B12-B8DE-4FCA-9C64-4F99BA0DE87C}" type="pres">
      <dgm:prSet presAssocID="{73313B3B-BB1E-4D11-99E8-3ACCD46EE7D6}" presName="connectorText" presStyleLbl="sibTrans2D1" presStyleIdx="2" presStyleCnt="3"/>
      <dgm:spPr/>
      <dgm:t>
        <a:bodyPr/>
        <a:lstStyle/>
        <a:p>
          <a:pPr rtl="1"/>
          <a:endParaRPr lang="he-IL"/>
        </a:p>
      </dgm:t>
    </dgm:pt>
  </dgm:ptLst>
  <dgm:cxnLst>
    <dgm:cxn modelId="{FAE0AEBD-9492-4EFD-BDDF-679162D08526}" type="presOf" srcId="{62D1DCC9-1C9F-4B9B-997D-95669AA965A8}" destId="{B5A8EE7B-EFC8-4E9B-9AB9-6370B01FCA38}" srcOrd="0" destOrd="0" presId="urn:microsoft.com/office/officeart/2005/8/layout/cycle7"/>
    <dgm:cxn modelId="{E047C990-E208-43E2-81F9-027617495D7C}" type="presOf" srcId="{39609ACF-5F8D-4460-9D87-7752438EC876}" destId="{C0014A6C-8FA6-44CD-AA3E-A2712029F084}" srcOrd="0" destOrd="0" presId="urn:microsoft.com/office/officeart/2005/8/layout/cycle7"/>
    <dgm:cxn modelId="{1A345590-7FDC-4D1D-86ED-F832901D176A}" type="presOf" srcId="{39609ACF-5F8D-4460-9D87-7752438EC876}" destId="{8C574958-CB1B-4017-BA13-BA0CCF094C5A}" srcOrd="1" destOrd="0" presId="urn:microsoft.com/office/officeart/2005/8/layout/cycle7"/>
    <dgm:cxn modelId="{8298236B-A291-4CEB-966A-7002AE9E66B7}" type="presOf" srcId="{318CAC9E-1DEC-43A4-A700-371FFF54C00C}" destId="{37858897-6625-4E29-8013-EECAD6F54EF3}" srcOrd="0" destOrd="0" presId="urn:microsoft.com/office/officeart/2005/8/layout/cycle7"/>
    <dgm:cxn modelId="{49DE8607-94D1-493F-B36D-FBBB0A7B5CD9}" type="presOf" srcId="{BBCA0A16-F6F7-414B-8688-667F1EBDA86B}" destId="{7E83148F-48B9-4185-BE56-AB075CCB9C13}" srcOrd="0" destOrd="0" presId="urn:microsoft.com/office/officeart/2005/8/layout/cycle7"/>
    <dgm:cxn modelId="{D1F84CD2-F2C7-4206-9FC2-F0E3BA8F1E20}" type="presOf" srcId="{AE5448E2-5401-428E-8153-BCAC7B9C378B}" destId="{44D23749-7CE3-424D-A409-31B134B352CA}" srcOrd="0" destOrd="0" presId="urn:microsoft.com/office/officeart/2005/8/layout/cycle7"/>
    <dgm:cxn modelId="{E241B09B-E6D3-47B0-B380-5F5F3BEE3DD8}" srcId="{BBCA0A16-F6F7-414B-8688-667F1EBDA86B}" destId="{62D1DCC9-1C9F-4B9B-997D-95669AA965A8}" srcOrd="1" destOrd="0" parTransId="{A2548927-EEB9-4F69-9E45-DD3ACAD1330A}" sibTransId="{AE5448E2-5401-428E-8153-BCAC7B9C378B}"/>
    <dgm:cxn modelId="{BE2181B2-D272-4F88-9888-4D7E627677CF}" srcId="{BBCA0A16-F6F7-414B-8688-667F1EBDA86B}" destId="{318CAC9E-1DEC-43A4-A700-371FFF54C00C}" srcOrd="2" destOrd="0" parTransId="{9ABD7F5B-8417-4CE1-9500-B0166FF15DDD}" sibTransId="{73313B3B-BB1E-4D11-99E8-3ACCD46EE7D6}"/>
    <dgm:cxn modelId="{FF259BC5-FA83-455A-B47C-EEA59CDEF0AD}" srcId="{BBCA0A16-F6F7-414B-8688-667F1EBDA86B}" destId="{6907AB43-40DD-4A85-9870-276B3CC8508A}" srcOrd="0" destOrd="0" parTransId="{6258A6D8-C307-45E7-9231-0F9E7F55FE97}" sibTransId="{39609ACF-5F8D-4460-9D87-7752438EC876}"/>
    <dgm:cxn modelId="{1BCB612B-5930-43BE-B15D-AC930B3E86AA}" type="presOf" srcId="{6907AB43-40DD-4A85-9870-276B3CC8508A}" destId="{BA5D150F-0EFA-4C81-8645-29054BB591D9}" srcOrd="0" destOrd="0" presId="urn:microsoft.com/office/officeart/2005/8/layout/cycle7"/>
    <dgm:cxn modelId="{C3558297-5B07-4821-B9AA-779379BCF300}" type="presOf" srcId="{73313B3B-BB1E-4D11-99E8-3ACCD46EE7D6}" destId="{F2325B12-B8DE-4FCA-9C64-4F99BA0DE87C}" srcOrd="1" destOrd="0" presId="urn:microsoft.com/office/officeart/2005/8/layout/cycle7"/>
    <dgm:cxn modelId="{14594288-EAE1-4331-9C75-C575580B57E1}" type="presOf" srcId="{AE5448E2-5401-428E-8153-BCAC7B9C378B}" destId="{72AB52B6-760A-4AD5-96F4-8D8E4D949521}" srcOrd="1" destOrd="0" presId="urn:microsoft.com/office/officeart/2005/8/layout/cycle7"/>
    <dgm:cxn modelId="{A4DE14E3-9837-47D7-A439-790D346058AC}" type="presOf" srcId="{73313B3B-BB1E-4D11-99E8-3ACCD46EE7D6}" destId="{38CE38C7-702C-47EA-BAAC-002BC87143A1}" srcOrd="0" destOrd="0" presId="urn:microsoft.com/office/officeart/2005/8/layout/cycle7"/>
    <dgm:cxn modelId="{C4E00525-8C4A-4344-BB44-3B74ABB60AA6}" type="presParOf" srcId="{7E83148F-48B9-4185-BE56-AB075CCB9C13}" destId="{BA5D150F-0EFA-4C81-8645-29054BB591D9}" srcOrd="0" destOrd="0" presId="urn:microsoft.com/office/officeart/2005/8/layout/cycle7"/>
    <dgm:cxn modelId="{1E3EA94E-7AA4-4934-8362-5AB274CFCAE7}" type="presParOf" srcId="{7E83148F-48B9-4185-BE56-AB075CCB9C13}" destId="{C0014A6C-8FA6-44CD-AA3E-A2712029F084}" srcOrd="1" destOrd="0" presId="urn:microsoft.com/office/officeart/2005/8/layout/cycle7"/>
    <dgm:cxn modelId="{81994A21-D194-4BA1-898E-180B188C5C7B}" type="presParOf" srcId="{C0014A6C-8FA6-44CD-AA3E-A2712029F084}" destId="{8C574958-CB1B-4017-BA13-BA0CCF094C5A}" srcOrd="0" destOrd="0" presId="urn:microsoft.com/office/officeart/2005/8/layout/cycle7"/>
    <dgm:cxn modelId="{7B6B35DD-FADA-44B1-8169-3099A98B4BEF}" type="presParOf" srcId="{7E83148F-48B9-4185-BE56-AB075CCB9C13}" destId="{B5A8EE7B-EFC8-4E9B-9AB9-6370B01FCA38}" srcOrd="2" destOrd="0" presId="urn:microsoft.com/office/officeart/2005/8/layout/cycle7"/>
    <dgm:cxn modelId="{BD40ADD7-FD2A-4A75-8FB0-101922CA0BEA}" type="presParOf" srcId="{7E83148F-48B9-4185-BE56-AB075CCB9C13}" destId="{44D23749-7CE3-424D-A409-31B134B352CA}" srcOrd="3" destOrd="0" presId="urn:microsoft.com/office/officeart/2005/8/layout/cycle7"/>
    <dgm:cxn modelId="{118D0D5D-3835-42F5-A024-CFEF2E904C60}" type="presParOf" srcId="{44D23749-7CE3-424D-A409-31B134B352CA}" destId="{72AB52B6-760A-4AD5-96F4-8D8E4D949521}" srcOrd="0" destOrd="0" presId="urn:microsoft.com/office/officeart/2005/8/layout/cycle7"/>
    <dgm:cxn modelId="{1DF894FD-2F8E-49D4-9466-50D8D21C6E53}" type="presParOf" srcId="{7E83148F-48B9-4185-BE56-AB075CCB9C13}" destId="{37858897-6625-4E29-8013-EECAD6F54EF3}" srcOrd="4" destOrd="0" presId="urn:microsoft.com/office/officeart/2005/8/layout/cycle7"/>
    <dgm:cxn modelId="{8619449F-902D-4DEC-8FD1-C65F9A98A836}" type="presParOf" srcId="{7E83148F-48B9-4185-BE56-AB075CCB9C13}" destId="{38CE38C7-702C-47EA-BAAC-002BC87143A1}" srcOrd="5" destOrd="0" presId="urn:microsoft.com/office/officeart/2005/8/layout/cycle7"/>
    <dgm:cxn modelId="{545B1FDA-E412-48B0-A6C1-4E95504DB3C1}" type="presParOf" srcId="{38CE38C7-702C-47EA-BAAC-002BC87143A1}" destId="{F2325B12-B8DE-4FCA-9C64-4F99BA0DE87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2AA012-9B89-4A0B-ADD3-528B62C10987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6DF3C6D-EA45-4153-97F0-EFA1347FC4BC}">
      <dgm:prSet phldrT="[טקסט]"/>
      <dgm:spPr/>
      <dgm:t>
        <a:bodyPr/>
        <a:lstStyle/>
        <a:p>
          <a:pPr rtl="1"/>
          <a:r>
            <a:rPr lang="he-IL" dirty="0" smtClean="0"/>
            <a:t>איחוד רשויות</a:t>
          </a:r>
          <a:endParaRPr lang="he-IL" dirty="0"/>
        </a:p>
      </dgm:t>
    </dgm:pt>
    <dgm:pt modelId="{EDB77DA7-7516-47C7-AFB5-7D325E5CE6FF}" type="parTrans" cxnId="{6E93DBA9-D5D1-4C15-9859-73D318EF48D7}">
      <dgm:prSet/>
      <dgm:spPr/>
      <dgm:t>
        <a:bodyPr/>
        <a:lstStyle/>
        <a:p>
          <a:pPr rtl="1"/>
          <a:endParaRPr lang="he-IL"/>
        </a:p>
      </dgm:t>
    </dgm:pt>
    <dgm:pt modelId="{AB8E25DD-9384-45E9-A582-E5E2D1911D60}" type="sibTrans" cxnId="{6E93DBA9-D5D1-4C15-9859-73D318EF48D7}">
      <dgm:prSet/>
      <dgm:spPr/>
      <dgm:t>
        <a:bodyPr/>
        <a:lstStyle/>
        <a:p>
          <a:pPr rtl="1"/>
          <a:endParaRPr lang="he-IL"/>
        </a:p>
      </dgm:t>
    </dgm:pt>
    <dgm:pt modelId="{936164D6-CE84-415A-809C-3AE5AC13EAD6}">
      <dgm:prSet phldrT="[טקסט]"/>
      <dgm:spPr/>
      <dgm:t>
        <a:bodyPr/>
        <a:lstStyle/>
        <a:p>
          <a:pPr rtl="1"/>
          <a:r>
            <a:rPr lang="he-IL" dirty="0" err="1" smtClean="0"/>
            <a:t>פיתרון</a:t>
          </a:r>
          <a:r>
            <a:rPr lang="he-IL" dirty="0" smtClean="0"/>
            <a:t> של קבע</a:t>
          </a:r>
          <a:endParaRPr lang="he-IL" dirty="0"/>
        </a:p>
      </dgm:t>
    </dgm:pt>
    <dgm:pt modelId="{13902F6E-2036-4E55-93BB-D4CB9D10281F}" type="parTrans" cxnId="{B8D10316-8B1E-4B31-88D0-EEC032A21C3A}">
      <dgm:prSet/>
      <dgm:spPr/>
      <dgm:t>
        <a:bodyPr/>
        <a:lstStyle/>
        <a:p>
          <a:pPr rtl="1"/>
          <a:endParaRPr lang="he-IL"/>
        </a:p>
      </dgm:t>
    </dgm:pt>
    <dgm:pt modelId="{2658350C-D400-478E-AE21-11440D3E34C5}" type="sibTrans" cxnId="{B8D10316-8B1E-4B31-88D0-EEC032A21C3A}">
      <dgm:prSet/>
      <dgm:spPr/>
      <dgm:t>
        <a:bodyPr/>
        <a:lstStyle/>
        <a:p>
          <a:pPr rtl="1"/>
          <a:endParaRPr lang="he-IL"/>
        </a:p>
      </dgm:t>
    </dgm:pt>
    <dgm:pt modelId="{7932AD63-E9E2-4D90-BBD1-4C99C77C3354}">
      <dgm:prSet phldrT="[טקסט]"/>
      <dgm:spPr/>
      <dgm:t>
        <a:bodyPr/>
        <a:lstStyle/>
        <a:p>
          <a:pPr rtl="1"/>
          <a:r>
            <a:rPr lang="he-IL" dirty="0" smtClean="0"/>
            <a:t>ראיה תכנונית אזורית</a:t>
          </a:r>
          <a:endParaRPr lang="he-IL" dirty="0"/>
        </a:p>
      </dgm:t>
    </dgm:pt>
    <dgm:pt modelId="{BFF62BCF-BB67-4A25-AAC8-07923362713B}" type="parTrans" cxnId="{2E512918-B8E4-4C9F-9BC1-67468B0530C7}">
      <dgm:prSet/>
      <dgm:spPr/>
      <dgm:t>
        <a:bodyPr/>
        <a:lstStyle/>
        <a:p>
          <a:pPr rtl="1"/>
          <a:endParaRPr lang="he-IL"/>
        </a:p>
      </dgm:t>
    </dgm:pt>
    <dgm:pt modelId="{AE4A2121-3FA6-4485-84B6-5E3E7459A72C}" type="sibTrans" cxnId="{2E512918-B8E4-4C9F-9BC1-67468B0530C7}">
      <dgm:prSet/>
      <dgm:spPr/>
      <dgm:t>
        <a:bodyPr/>
        <a:lstStyle/>
        <a:p>
          <a:pPr rtl="1"/>
          <a:endParaRPr lang="he-IL"/>
        </a:p>
      </dgm:t>
    </dgm:pt>
    <dgm:pt modelId="{D58204BA-DC2B-4249-9300-A83DF39810CB}">
      <dgm:prSet phldrT="[טקסט]"/>
      <dgm:spPr/>
      <dgm:t>
        <a:bodyPr/>
        <a:lstStyle/>
        <a:p>
          <a:pPr rtl="1"/>
          <a:r>
            <a:rPr lang="he-IL" dirty="0" smtClean="0"/>
            <a:t>חלוקת הכנסות</a:t>
          </a:r>
          <a:endParaRPr lang="he-IL" dirty="0"/>
        </a:p>
      </dgm:t>
    </dgm:pt>
    <dgm:pt modelId="{24E9B2C6-E198-4938-86D6-32D6A0F518DB}" type="parTrans" cxnId="{D17B0121-9837-47B0-8902-F5853421D57C}">
      <dgm:prSet/>
      <dgm:spPr/>
      <dgm:t>
        <a:bodyPr/>
        <a:lstStyle/>
        <a:p>
          <a:pPr rtl="1"/>
          <a:endParaRPr lang="he-IL"/>
        </a:p>
      </dgm:t>
    </dgm:pt>
    <dgm:pt modelId="{CEEC0949-DE0E-44D5-86B5-CC30DC114B27}" type="sibTrans" cxnId="{D17B0121-9837-47B0-8902-F5853421D57C}">
      <dgm:prSet/>
      <dgm:spPr/>
      <dgm:t>
        <a:bodyPr/>
        <a:lstStyle/>
        <a:p>
          <a:pPr rtl="1"/>
          <a:endParaRPr lang="he-IL"/>
        </a:p>
      </dgm:t>
    </dgm:pt>
    <dgm:pt modelId="{39785533-DF65-4278-B914-1ED2884D877D}">
      <dgm:prSet phldrT="[טקסט]"/>
      <dgm:spPr/>
      <dgm:t>
        <a:bodyPr/>
        <a:lstStyle/>
        <a:p>
          <a:pPr rtl="1"/>
          <a:r>
            <a:rPr lang="he-IL" dirty="0" err="1" smtClean="0"/>
            <a:t>פיתרון</a:t>
          </a:r>
          <a:r>
            <a:rPr lang="he-IL" dirty="0" smtClean="0"/>
            <a:t> נקודתי</a:t>
          </a:r>
          <a:endParaRPr lang="he-IL" dirty="0"/>
        </a:p>
      </dgm:t>
    </dgm:pt>
    <dgm:pt modelId="{35794D5F-8E6B-4CBF-9A56-28CC80EA0999}" type="parTrans" cxnId="{CA3820B6-3D29-429F-A4D4-6D3749648261}">
      <dgm:prSet/>
      <dgm:spPr/>
      <dgm:t>
        <a:bodyPr/>
        <a:lstStyle/>
        <a:p>
          <a:pPr rtl="1"/>
          <a:endParaRPr lang="he-IL"/>
        </a:p>
      </dgm:t>
    </dgm:pt>
    <dgm:pt modelId="{A290DB60-2C0F-42A9-86DD-886227B1BA41}" type="sibTrans" cxnId="{CA3820B6-3D29-429F-A4D4-6D3749648261}">
      <dgm:prSet/>
      <dgm:spPr/>
      <dgm:t>
        <a:bodyPr/>
        <a:lstStyle/>
        <a:p>
          <a:pPr rtl="1"/>
          <a:endParaRPr lang="he-IL"/>
        </a:p>
      </dgm:t>
    </dgm:pt>
    <dgm:pt modelId="{3E7F393E-97A4-4ACC-B639-D19EF26BB19D}">
      <dgm:prSet phldrT="[טקסט]"/>
      <dgm:spPr/>
      <dgm:t>
        <a:bodyPr/>
        <a:lstStyle/>
        <a:p>
          <a:pPr rtl="1"/>
          <a:r>
            <a:rPr lang="he-IL" dirty="0" smtClean="0"/>
            <a:t>פגיעה בתמריצי פיתוח</a:t>
          </a:r>
        </a:p>
      </dgm:t>
    </dgm:pt>
    <dgm:pt modelId="{8685837C-3CFB-4770-8715-C97AC1A0A4A6}" type="parTrans" cxnId="{A45CDDFB-67DC-4C43-AA9A-D082A58E6E74}">
      <dgm:prSet/>
      <dgm:spPr/>
      <dgm:t>
        <a:bodyPr/>
        <a:lstStyle/>
        <a:p>
          <a:pPr rtl="1"/>
          <a:endParaRPr lang="he-IL"/>
        </a:p>
      </dgm:t>
    </dgm:pt>
    <dgm:pt modelId="{BFD7C911-817B-4C0F-A99A-F01EB47A79F9}" type="sibTrans" cxnId="{A45CDDFB-67DC-4C43-AA9A-D082A58E6E74}">
      <dgm:prSet/>
      <dgm:spPr/>
      <dgm:t>
        <a:bodyPr/>
        <a:lstStyle/>
        <a:p>
          <a:pPr rtl="1"/>
          <a:endParaRPr lang="he-IL"/>
        </a:p>
      </dgm:t>
    </dgm:pt>
    <dgm:pt modelId="{BA2BD6DD-C54B-426B-A028-86B1BC3C1790}">
      <dgm:prSet phldrT="[טקסט]"/>
      <dgm:spPr/>
      <dgm:t>
        <a:bodyPr/>
        <a:lstStyle/>
        <a:p>
          <a:pPr rtl="1"/>
          <a:r>
            <a:rPr lang="he-IL" dirty="0" smtClean="0"/>
            <a:t>ניוון - הישענות על מקורות חיצוניים</a:t>
          </a:r>
        </a:p>
      </dgm:t>
    </dgm:pt>
    <dgm:pt modelId="{1FAB97C7-785C-4B2B-A717-36A010C725AC}" type="parTrans" cxnId="{ACA78C58-28D0-4102-8946-5E44C6B44923}">
      <dgm:prSet/>
      <dgm:spPr/>
      <dgm:t>
        <a:bodyPr/>
        <a:lstStyle/>
        <a:p>
          <a:pPr rtl="1"/>
          <a:endParaRPr lang="he-IL"/>
        </a:p>
      </dgm:t>
    </dgm:pt>
    <dgm:pt modelId="{1327C33C-3B93-46D0-A86E-8FD92FCC37A3}" type="sibTrans" cxnId="{ACA78C58-28D0-4102-8946-5E44C6B44923}">
      <dgm:prSet/>
      <dgm:spPr/>
      <dgm:t>
        <a:bodyPr/>
        <a:lstStyle/>
        <a:p>
          <a:pPr rtl="1"/>
          <a:endParaRPr lang="he-IL"/>
        </a:p>
      </dgm:t>
    </dgm:pt>
    <dgm:pt modelId="{2D0BC46C-6C4A-4744-AFD8-5BCF5B984C46}">
      <dgm:prSet phldrT="[טקסט]"/>
      <dgm:spPr/>
      <dgm:t>
        <a:bodyPr/>
        <a:lstStyle/>
        <a:p>
          <a:pPr rtl="1"/>
          <a:r>
            <a:rPr lang="he-IL" smtClean="0"/>
            <a:t>היבט כספי בלבד</a:t>
          </a:r>
          <a:endParaRPr lang="he-IL" dirty="0" smtClean="0"/>
        </a:p>
      </dgm:t>
    </dgm:pt>
    <dgm:pt modelId="{7B40C1CE-CE96-4CC3-AF2A-B088C4BB049B}" type="parTrans" cxnId="{5BA3900E-4134-4CAF-8369-0525565BB875}">
      <dgm:prSet/>
      <dgm:spPr/>
      <dgm:t>
        <a:bodyPr/>
        <a:lstStyle/>
        <a:p>
          <a:pPr rtl="1"/>
          <a:endParaRPr lang="he-IL"/>
        </a:p>
      </dgm:t>
    </dgm:pt>
    <dgm:pt modelId="{82921F78-0DD1-48C2-85F0-F747272BB14F}" type="sibTrans" cxnId="{5BA3900E-4134-4CAF-8369-0525565BB875}">
      <dgm:prSet/>
      <dgm:spPr/>
      <dgm:t>
        <a:bodyPr/>
        <a:lstStyle/>
        <a:p>
          <a:pPr rtl="1"/>
          <a:endParaRPr lang="he-IL"/>
        </a:p>
      </dgm:t>
    </dgm:pt>
    <dgm:pt modelId="{356C03B3-E976-4D09-B6EE-E7C8B4A4C3AE}">
      <dgm:prSet phldrT="[טקסט]"/>
      <dgm:spPr/>
      <dgm:t>
        <a:bodyPr/>
        <a:lstStyle/>
        <a:p>
          <a:pPr rtl="1"/>
          <a:r>
            <a:rPr lang="he-IL" dirty="0" smtClean="0"/>
            <a:t>ניצול עתודות עסקים</a:t>
          </a:r>
          <a:endParaRPr lang="he-IL" dirty="0"/>
        </a:p>
      </dgm:t>
    </dgm:pt>
    <dgm:pt modelId="{54674AD9-AE82-40BC-8334-2B1E62222551}" type="parTrans" cxnId="{0188E146-A18F-415E-ACCF-6DFB43B5AB65}">
      <dgm:prSet/>
      <dgm:spPr/>
      <dgm:t>
        <a:bodyPr/>
        <a:lstStyle/>
        <a:p>
          <a:pPr rtl="1"/>
          <a:endParaRPr lang="he-IL"/>
        </a:p>
      </dgm:t>
    </dgm:pt>
    <dgm:pt modelId="{325937C2-B45D-4EE4-A6A7-2B37701C8A0F}" type="sibTrans" cxnId="{0188E146-A18F-415E-ACCF-6DFB43B5AB65}">
      <dgm:prSet/>
      <dgm:spPr/>
      <dgm:t>
        <a:bodyPr/>
        <a:lstStyle/>
        <a:p>
          <a:pPr rtl="1"/>
          <a:endParaRPr lang="he-IL"/>
        </a:p>
      </dgm:t>
    </dgm:pt>
    <dgm:pt modelId="{80B7A8B3-69F4-4F64-8C52-F77FADF995C0}">
      <dgm:prSet phldrT="[טקסט]"/>
      <dgm:spPr/>
      <dgm:t>
        <a:bodyPr/>
        <a:lstStyle/>
        <a:p>
          <a:pPr rtl="1"/>
          <a:r>
            <a:rPr lang="he-IL" smtClean="0"/>
            <a:t>ניצול</a:t>
          </a:r>
          <a:r>
            <a:rPr lang="he-IL" baseline="0" smtClean="0"/>
            <a:t> יתרון ניהולי</a:t>
          </a:r>
          <a:endParaRPr lang="he-IL" dirty="0"/>
        </a:p>
      </dgm:t>
    </dgm:pt>
    <dgm:pt modelId="{70DBBE4E-B95E-446B-9D08-9C2039A590B3}" type="parTrans" cxnId="{F58B25E1-2826-4D14-98A7-AB1B852A15F7}">
      <dgm:prSet/>
      <dgm:spPr/>
      <dgm:t>
        <a:bodyPr/>
        <a:lstStyle/>
        <a:p>
          <a:pPr rtl="1"/>
          <a:endParaRPr lang="he-IL"/>
        </a:p>
      </dgm:t>
    </dgm:pt>
    <dgm:pt modelId="{3356C9E6-6494-4AE7-8913-A6C2A3FEB549}" type="sibTrans" cxnId="{F58B25E1-2826-4D14-98A7-AB1B852A15F7}">
      <dgm:prSet/>
      <dgm:spPr/>
      <dgm:t>
        <a:bodyPr/>
        <a:lstStyle/>
        <a:p>
          <a:pPr rtl="1"/>
          <a:endParaRPr lang="he-IL"/>
        </a:p>
      </dgm:t>
    </dgm:pt>
    <dgm:pt modelId="{8D86C6CA-72F6-469B-9429-284ACE29C83D}" type="pres">
      <dgm:prSet presAssocID="{EF2AA012-9B89-4A0B-ADD3-528B62C10987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2C8F1CA9-8B11-4565-A77F-61508E1AD0C9}" type="pres">
      <dgm:prSet presAssocID="{76DF3C6D-EA45-4153-97F0-EFA1347FC4BC}" presName="root" presStyleCnt="0"/>
      <dgm:spPr/>
    </dgm:pt>
    <dgm:pt modelId="{DDB6270D-A40C-4941-B894-88AADBE76BD0}" type="pres">
      <dgm:prSet presAssocID="{76DF3C6D-EA45-4153-97F0-EFA1347FC4BC}" presName="rootComposite" presStyleCnt="0"/>
      <dgm:spPr/>
    </dgm:pt>
    <dgm:pt modelId="{05280D27-5C87-4B38-AF3E-87A988349E8B}" type="pres">
      <dgm:prSet presAssocID="{76DF3C6D-EA45-4153-97F0-EFA1347FC4BC}" presName="rootText" presStyleLbl="node1" presStyleIdx="0" presStyleCnt="2" custScaleX="170705"/>
      <dgm:spPr/>
      <dgm:t>
        <a:bodyPr/>
        <a:lstStyle/>
        <a:p>
          <a:pPr rtl="1"/>
          <a:endParaRPr lang="he-IL"/>
        </a:p>
      </dgm:t>
    </dgm:pt>
    <dgm:pt modelId="{746756A4-F68D-48A2-A576-D9F1DA189D8D}" type="pres">
      <dgm:prSet presAssocID="{76DF3C6D-EA45-4153-97F0-EFA1347FC4BC}" presName="rootConnector" presStyleLbl="node1" presStyleIdx="0" presStyleCnt="2"/>
      <dgm:spPr/>
      <dgm:t>
        <a:bodyPr/>
        <a:lstStyle/>
        <a:p>
          <a:pPr rtl="1"/>
          <a:endParaRPr lang="he-IL"/>
        </a:p>
      </dgm:t>
    </dgm:pt>
    <dgm:pt modelId="{8D91A187-3415-429C-80B5-2E84D3D0CA84}" type="pres">
      <dgm:prSet presAssocID="{76DF3C6D-EA45-4153-97F0-EFA1347FC4BC}" presName="childShape" presStyleCnt="0"/>
      <dgm:spPr/>
    </dgm:pt>
    <dgm:pt modelId="{A91FA3F6-661C-4C5D-AA0B-02BF0B4871CB}" type="pres">
      <dgm:prSet presAssocID="{13902F6E-2036-4E55-93BB-D4CB9D10281F}" presName="Name13" presStyleLbl="parChTrans1D2" presStyleIdx="0" presStyleCnt="8"/>
      <dgm:spPr/>
      <dgm:t>
        <a:bodyPr/>
        <a:lstStyle/>
        <a:p>
          <a:pPr rtl="1"/>
          <a:endParaRPr lang="he-IL"/>
        </a:p>
      </dgm:t>
    </dgm:pt>
    <dgm:pt modelId="{37CF0357-55B5-449B-95AF-AA3DCF7FFEFB}" type="pres">
      <dgm:prSet presAssocID="{936164D6-CE84-415A-809C-3AE5AC13EAD6}" presName="childText" presStyleLbl="bgAcc1" presStyleIdx="0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84F8681-CAA7-43D7-BACE-075E4D9309E7}" type="pres">
      <dgm:prSet presAssocID="{BFF62BCF-BB67-4A25-AAC8-07923362713B}" presName="Name13" presStyleLbl="parChTrans1D2" presStyleIdx="1" presStyleCnt="8"/>
      <dgm:spPr/>
      <dgm:t>
        <a:bodyPr/>
        <a:lstStyle/>
        <a:p>
          <a:pPr rtl="1"/>
          <a:endParaRPr lang="he-IL"/>
        </a:p>
      </dgm:t>
    </dgm:pt>
    <dgm:pt modelId="{C3255E3F-93C2-45F7-A145-228458E0C129}" type="pres">
      <dgm:prSet presAssocID="{7932AD63-E9E2-4D90-BBD1-4C99C77C3354}" presName="childText" presStyleLbl="bgAcc1" presStyleIdx="1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2E4B694-7BFD-4577-901E-8942581DDD53}" type="pres">
      <dgm:prSet presAssocID="{54674AD9-AE82-40BC-8334-2B1E62222551}" presName="Name13" presStyleLbl="parChTrans1D2" presStyleIdx="2" presStyleCnt="8"/>
      <dgm:spPr/>
      <dgm:t>
        <a:bodyPr/>
        <a:lstStyle/>
        <a:p>
          <a:pPr rtl="1"/>
          <a:endParaRPr lang="he-IL"/>
        </a:p>
      </dgm:t>
    </dgm:pt>
    <dgm:pt modelId="{85503BBA-B230-4EF5-BEBB-F74A121B5371}" type="pres">
      <dgm:prSet presAssocID="{356C03B3-E976-4D09-B6EE-E7C8B4A4C3AE}" presName="childText" presStyleLbl="bgAcc1" presStyleIdx="2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E7A8348-3822-4051-B793-039E8EDDEE0B}" type="pres">
      <dgm:prSet presAssocID="{70DBBE4E-B95E-446B-9D08-9C2039A590B3}" presName="Name13" presStyleLbl="parChTrans1D2" presStyleIdx="3" presStyleCnt="8"/>
      <dgm:spPr/>
      <dgm:t>
        <a:bodyPr/>
        <a:lstStyle/>
        <a:p>
          <a:pPr rtl="1"/>
          <a:endParaRPr lang="he-IL"/>
        </a:p>
      </dgm:t>
    </dgm:pt>
    <dgm:pt modelId="{862BEE33-B2AA-4944-AF9D-8A8234583F1D}" type="pres">
      <dgm:prSet presAssocID="{80B7A8B3-69F4-4F64-8C52-F77FADF995C0}" presName="childText" presStyleLbl="bgAcc1" presStyleIdx="3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33B4AE6-E6A9-4E7C-B065-1F098D63222B}" type="pres">
      <dgm:prSet presAssocID="{D58204BA-DC2B-4249-9300-A83DF39810CB}" presName="root" presStyleCnt="0"/>
      <dgm:spPr/>
    </dgm:pt>
    <dgm:pt modelId="{7BFD9745-0775-4CA3-A843-C65CB18126ED}" type="pres">
      <dgm:prSet presAssocID="{D58204BA-DC2B-4249-9300-A83DF39810CB}" presName="rootComposite" presStyleCnt="0"/>
      <dgm:spPr/>
    </dgm:pt>
    <dgm:pt modelId="{FA1720D0-A444-431C-8591-92C6B4ADC3A3}" type="pres">
      <dgm:prSet presAssocID="{D58204BA-DC2B-4249-9300-A83DF39810CB}" presName="rootText" presStyleLbl="node1" presStyleIdx="1" presStyleCnt="2" custScaleX="170705"/>
      <dgm:spPr/>
      <dgm:t>
        <a:bodyPr/>
        <a:lstStyle/>
        <a:p>
          <a:pPr rtl="1"/>
          <a:endParaRPr lang="he-IL"/>
        </a:p>
      </dgm:t>
    </dgm:pt>
    <dgm:pt modelId="{69431191-F952-405E-85A9-929FC6FC73F7}" type="pres">
      <dgm:prSet presAssocID="{D58204BA-DC2B-4249-9300-A83DF39810CB}" presName="rootConnector" presStyleLbl="node1" presStyleIdx="1" presStyleCnt="2"/>
      <dgm:spPr/>
      <dgm:t>
        <a:bodyPr/>
        <a:lstStyle/>
        <a:p>
          <a:pPr rtl="1"/>
          <a:endParaRPr lang="he-IL"/>
        </a:p>
      </dgm:t>
    </dgm:pt>
    <dgm:pt modelId="{333ECBF5-6677-4B8E-AB57-1DE3074C2E2B}" type="pres">
      <dgm:prSet presAssocID="{D58204BA-DC2B-4249-9300-A83DF39810CB}" presName="childShape" presStyleCnt="0"/>
      <dgm:spPr/>
    </dgm:pt>
    <dgm:pt modelId="{3770363C-1D4F-45DF-A31F-0264C3103CBB}" type="pres">
      <dgm:prSet presAssocID="{35794D5F-8E6B-4CBF-9A56-28CC80EA0999}" presName="Name13" presStyleLbl="parChTrans1D2" presStyleIdx="4" presStyleCnt="8"/>
      <dgm:spPr/>
      <dgm:t>
        <a:bodyPr/>
        <a:lstStyle/>
        <a:p>
          <a:pPr rtl="1"/>
          <a:endParaRPr lang="he-IL"/>
        </a:p>
      </dgm:t>
    </dgm:pt>
    <dgm:pt modelId="{B1CA7728-060B-435A-BE8D-248BE266CC03}" type="pres">
      <dgm:prSet presAssocID="{39785533-DF65-4278-B914-1ED2884D877D}" presName="childText" presStyleLbl="bgAcc1" presStyleIdx="4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D5ABBA1-6524-4A4F-886E-ACFC274D7DA2}" type="pres">
      <dgm:prSet presAssocID="{8685837C-3CFB-4770-8715-C97AC1A0A4A6}" presName="Name13" presStyleLbl="parChTrans1D2" presStyleIdx="5" presStyleCnt="8"/>
      <dgm:spPr/>
      <dgm:t>
        <a:bodyPr/>
        <a:lstStyle/>
        <a:p>
          <a:pPr rtl="1"/>
          <a:endParaRPr lang="he-IL"/>
        </a:p>
      </dgm:t>
    </dgm:pt>
    <dgm:pt modelId="{0903C305-423F-4CC9-8D9E-0734344A5B46}" type="pres">
      <dgm:prSet presAssocID="{3E7F393E-97A4-4ACC-B639-D19EF26BB19D}" presName="childText" presStyleLbl="bgAcc1" presStyleIdx="5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79F0242-C425-4266-A732-50CC3FC503DF}" type="pres">
      <dgm:prSet presAssocID="{1FAB97C7-785C-4B2B-A717-36A010C725AC}" presName="Name13" presStyleLbl="parChTrans1D2" presStyleIdx="6" presStyleCnt="8"/>
      <dgm:spPr/>
      <dgm:t>
        <a:bodyPr/>
        <a:lstStyle/>
        <a:p>
          <a:pPr rtl="1"/>
          <a:endParaRPr lang="he-IL"/>
        </a:p>
      </dgm:t>
    </dgm:pt>
    <dgm:pt modelId="{14A3A922-0D18-435A-A624-71C2B1962A35}" type="pres">
      <dgm:prSet presAssocID="{BA2BD6DD-C54B-426B-A028-86B1BC3C1790}" presName="childText" presStyleLbl="bgAcc1" presStyleIdx="6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B4BF7BC-3B44-459D-A616-D4713F9ED164}" type="pres">
      <dgm:prSet presAssocID="{7B40C1CE-CE96-4CC3-AF2A-B088C4BB049B}" presName="Name13" presStyleLbl="parChTrans1D2" presStyleIdx="7" presStyleCnt="8"/>
      <dgm:spPr/>
      <dgm:t>
        <a:bodyPr/>
        <a:lstStyle/>
        <a:p>
          <a:pPr rtl="1"/>
          <a:endParaRPr lang="he-IL"/>
        </a:p>
      </dgm:t>
    </dgm:pt>
    <dgm:pt modelId="{98477BB6-2DFE-48EF-945D-0F0DD11CDB0F}" type="pres">
      <dgm:prSet presAssocID="{2D0BC46C-6C4A-4744-AFD8-5BCF5B984C46}" presName="childText" presStyleLbl="bgAcc1" presStyleIdx="7" presStyleCnt="8" custScaleX="17070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25CE3DE0-7FED-4A3B-8326-44BD85B72740}" type="presOf" srcId="{936164D6-CE84-415A-809C-3AE5AC13EAD6}" destId="{37CF0357-55B5-449B-95AF-AA3DCF7FFEFB}" srcOrd="0" destOrd="0" presId="urn:microsoft.com/office/officeart/2005/8/layout/hierarchy3"/>
    <dgm:cxn modelId="{F58B25E1-2826-4D14-98A7-AB1B852A15F7}" srcId="{76DF3C6D-EA45-4153-97F0-EFA1347FC4BC}" destId="{80B7A8B3-69F4-4F64-8C52-F77FADF995C0}" srcOrd="3" destOrd="0" parTransId="{70DBBE4E-B95E-446B-9D08-9C2039A590B3}" sibTransId="{3356C9E6-6494-4AE7-8913-A6C2A3FEB549}"/>
    <dgm:cxn modelId="{0188E146-A18F-415E-ACCF-6DFB43B5AB65}" srcId="{76DF3C6D-EA45-4153-97F0-EFA1347FC4BC}" destId="{356C03B3-E976-4D09-B6EE-E7C8B4A4C3AE}" srcOrd="2" destOrd="0" parTransId="{54674AD9-AE82-40BC-8334-2B1E62222551}" sibTransId="{325937C2-B45D-4EE4-A6A7-2B37701C8A0F}"/>
    <dgm:cxn modelId="{5BA3900E-4134-4CAF-8369-0525565BB875}" srcId="{D58204BA-DC2B-4249-9300-A83DF39810CB}" destId="{2D0BC46C-6C4A-4744-AFD8-5BCF5B984C46}" srcOrd="3" destOrd="0" parTransId="{7B40C1CE-CE96-4CC3-AF2A-B088C4BB049B}" sibTransId="{82921F78-0DD1-48C2-85F0-F747272BB14F}"/>
    <dgm:cxn modelId="{A45CDDFB-67DC-4C43-AA9A-D082A58E6E74}" srcId="{D58204BA-DC2B-4249-9300-A83DF39810CB}" destId="{3E7F393E-97A4-4ACC-B639-D19EF26BB19D}" srcOrd="1" destOrd="0" parTransId="{8685837C-3CFB-4770-8715-C97AC1A0A4A6}" sibTransId="{BFD7C911-817B-4C0F-A99A-F01EB47A79F9}"/>
    <dgm:cxn modelId="{ACA78C58-28D0-4102-8946-5E44C6B44923}" srcId="{D58204BA-DC2B-4249-9300-A83DF39810CB}" destId="{BA2BD6DD-C54B-426B-A028-86B1BC3C1790}" srcOrd="2" destOrd="0" parTransId="{1FAB97C7-785C-4B2B-A717-36A010C725AC}" sibTransId="{1327C33C-3B93-46D0-A86E-8FD92FCC37A3}"/>
    <dgm:cxn modelId="{2B22C3F4-6CD4-43EE-8E24-DFC3AE9BD6FF}" type="presOf" srcId="{35794D5F-8E6B-4CBF-9A56-28CC80EA0999}" destId="{3770363C-1D4F-45DF-A31F-0264C3103CBB}" srcOrd="0" destOrd="0" presId="urn:microsoft.com/office/officeart/2005/8/layout/hierarchy3"/>
    <dgm:cxn modelId="{0375E0FF-A4AB-45B9-AE49-70E9D4D37C43}" type="presOf" srcId="{7932AD63-E9E2-4D90-BBD1-4C99C77C3354}" destId="{C3255E3F-93C2-45F7-A145-228458E0C129}" srcOrd="0" destOrd="0" presId="urn:microsoft.com/office/officeart/2005/8/layout/hierarchy3"/>
    <dgm:cxn modelId="{CDE85F24-5880-4371-AC53-46C3641F3610}" type="presOf" srcId="{D58204BA-DC2B-4249-9300-A83DF39810CB}" destId="{69431191-F952-405E-85A9-929FC6FC73F7}" srcOrd="1" destOrd="0" presId="urn:microsoft.com/office/officeart/2005/8/layout/hierarchy3"/>
    <dgm:cxn modelId="{0BD487A3-FAC1-43AB-9E17-4B0D8862D1D6}" type="presOf" srcId="{BFF62BCF-BB67-4A25-AAC8-07923362713B}" destId="{384F8681-CAA7-43D7-BACE-075E4D9309E7}" srcOrd="0" destOrd="0" presId="urn:microsoft.com/office/officeart/2005/8/layout/hierarchy3"/>
    <dgm:cxn modelId="{CA54C287-9CE7-49E3-BCB5-9E72993065BB}" type="presOf" srcId="{39785533-DF65-4278-B914-1ED2884D877D}" destId="{B1CA7728-060B-435A-BE8D-248BE266CC03}" srcOrd="0" destOrd="0" presId="urn:microsoft.com/office/officeart/2005/8/layout/hierarchy3"/>
    <dgm:cxn modelId="{C95E0F2D-2B03-4BF1-AC16-BF9E1071732A}" type="presOf" srcId="{70DBBE4E-B95E-446B-9D08-9C2039A590B3}" destId="{AE7A8348-3822-4051-B793-039E8EDDEE0B}" srcOrd="0" destOrd="0" presId="urn:microsoft.com/office/officeart/2005/8/layout/hierarchy3"/>
    <dgm:cxn modelId="{CA3820B6-3D29-429F-A4D4-6D3749648261}" srcId="{D58204BA-DC2B-4249-9300-A83DF39810CB}" destId="{39785533-DF65-4278-B914-1ED2884D877D}" srcOrd="0" destOrd="0" parTransId="{35794D5F-8E6B-4CBF-9A56-28CC80EA0999}" sibTransId="{A290DB60-2C0F-42A9-86DD-886227B1BA41}"/>
    <dgm:cxn modelId="{27089ECF-221D-4EFC-B355-EE0D5C5AB6DA}" type="presOf" srcId="{D58204BA-DC2B-4249-9300-A83DF39810CB}" destId="{FA1720D0-A444-431C-8591-92C6B4ADC3A3}" srcOrd="0" destOrd="0" presId="urn:microsoft.com/office/officeart/2005/8/layout/hierarchy3"/>
    <dgm:cxn modelId="{ECC5D08B-F737-4B1E-A57F-E46B17B9D242}" type="presOf" srcId="{1FAB97C7-785C-4B2B-A717-36A010C725AC}" destId="{479F0242-C425-4266-A732-50CC3FC503DF}" srcOrd="0" destOrd="0" presId="urn:microsoft.com/office/officeart/2005/8/layout/hierarchy3"/>
    <dgm:cxn modelId="{69D24A8C-A9C4-4FD3-85F5-923E2C6DD9E8}" type="presOf" srcId="{13902F6E-2036-4E55-93BB-D4CB9D10281F}" destId="{A91FA3F6-661C-4C5D-AA0B-02BF0B4871CB}" srcOrd="0" destOrd="0" presId="urn:microsoft.com/office/officeart/2005/8/layout/hierarchy3"/>
    <dgm:cxn modelId="{B8D10316-8B1E-4B31-88D0-EEC032A21C3A}" srcId="{76DF3C6D-EA45-4153-97F0-EFA1347FC4BC}" destId="{936164D6-CE84-415A-809C-3AE5AC13EAD6}" srcOrd="0" destOrd="0" parTransId="{13902F6E-2036-4E55-93BB-D4CB9D10281F}" sibTransId="{2658350C-D400-478E-AE21-11440D3E34C5}"/>
    <dgm:cxn modelId="{F785C6BD-F322-439E-89F4-A5BA224781E3}" type="presOf" srcId="{EF2AA012-9B89-4A0B-ADD3-528B62C10987}" destId="{8D86C6CA-72F6-469B-9429-284ACE29C83D}" srcOrd="0" destOrd="0" presId="urn:microsoft.com/office/officeart/2005/8/layout/hierarchy3"/>
    <dgm:cxn modelId="{4F8B581F-0212-41D6-B0C2-E1EF0F0C3AE5}" type="presOf" srcId="{2D0BC46C-6C4A-4744-AFD8-5BCF5B984C46}" destId="{98477BB6-2DFE-48EF-945D-0F0DD11CDB0F}" srcOrd="0" destOrd="0" presId="urn:microsoft.com/office/officeart/2005/8/layout/hierarchy3"/>
    <dgm:cxn modelId="{A96E2A4F-C60C-443B-820E-F492536BC09E}" type="presOf" srcId="{BA2BD6DD-C54B-426B-A028-86B1BC3C1790}" destId="{14A3A922-0D18-435A-A624-71C2B1962A35}" srcOrd="0" destOrd="0" presId="urn:microsoft.com/office/officeart/2005/8/layout/hierarchy3"/>
    <dgm:cxn modelId="{958400FF-D47A-46F9-8140-01C4CCC7183D}" type="presOf" srcId="{76DF3C6D-EA45-4153-97F0-EFA1347FC4BC}" destId="{746756A4-F68D-48A2-A576-D9F1DA189D8D}" srcOrd="1" destOrd="0" presId="urn:microsoft.com/office/officeart/2005/8/layout/hierarchy3"/>
    <dgm:cxn modelId="{FFB7DA69-3BD9-429B-8BDA-7CAEFBA2DE47}" type="presOf" srcId="{356C03B3-E976-4D09-B6EE-E7C8B4A4C3AE}" destId="{85503BBA-B230-4EF5-BEBB-F74A121B5371}" srcOrd="0" destOrd="0" presId="urn:microsoft.com/office/officeart/2005/8/layout/hierarchy3"/>
    <dgm:cxn modelId="{D85BD250-C06D-455C-BFA7-886860784E59}" type="presOf" srcId="{8685837C-3CFB-4770-8715-C97AC1A0A4A6}" destId="{1D5ABBA1-6524-4A4F-886E-ACFC274D7DA2}" srcOrd="0" destOrd="0" presId="urn:microsoft.com/office/officeart/2005/8/layout/hierarchy3"/>
    <dgm:cxn modelId="{C12BAD03-FEBB-41E3-806C-A758E9E46098}" type="presOf" srcId="{54674AD9-AE82-40BC-8334-2B1E62222551}" destId="{72E4B694-7BFD-4577-901E-8942581DDD53}" srcOrd="0" destOrd="0" presId="urn:microsoft.com/office/officeart/2005/8/layout/hierarchy3"/>
    <dgm:cxn modelId="{2E512918-B8E4-4C9F-9BC1-67468B0530C7}" srcId="{76DF3C6D-EA45-4153-97F0-EFA1347FC4BC}" destId="{7932AD63-E9E2-4D90-BBD1-4C99C77C3354}" srcOrd="1" destOrd="0" parTransId="{BFF62BCF-BB67-4A25-AAC8-07923362713B}" sibTransId="{AE4A2121-3FA6-4485-84B6-5E3E7459A72C}"/>
    <dgm:cxn modelId="{2F80853B-5A59-421C-B76B-39C6E4A2153C}" type="presOf" srcId="{3E7F393E-97A4-4ACC-B639-D19EF26BB19D}" destId="{0903C305-423F-4CC9-8D9E-0734344A5B46}" srcOrd="0" destOrd="0" presId="urn:microsoft.com/office/officeart/2005/8/layout/hierarchy3"/>
    <dgm:cxn modelId="{D17B0121-9837-47B0-8902-F5853421D57C}" srcId="{EF2AA012-9B89-4A0B-ADD3-528B62C10987}" destId="{D58204BA-DC2B-4249-9300-A83DF39810CB}" srcOrd="1" destOrd="0" parTransId="{24E9B2C6-E198-4938-86D6-32D6A0F518DB}" sibTransId="{CEEC0949-DE0E-44D5-86B5-CC30DC114B27}"/>
    <dgm:cxn modelId="{1ED67CBA-EFAA-4A13-A476-083500A55717}" type="presOf" srcId="{76DF3C6D-EA45-4153-97F0-EFA1347FC4BC}" destId="{05280D27-5C87-4B38-AF3E-87A988349E8B}" srcOrd="0" destOrd="0" presId="urn:microsoft.com/office/officeart/2005/8/layout/hierarchy3"/>
    <dgm:cxn modelId="{2FB0C02B-E0A7-4082-9792-912FC6B84755}" type="presOf" srcId="{7B40C1CE-CE96-4CC3-AF2A-B088C4BB049B}" destId="{2B4BF7BC-3B44-459D-A616-D4713F9ED164}" srcOrd="0" destOrd="0" presId="urn:microsoft.com/office/officeart/2005/8/layout/hierarchy3"/>
    <dgm:cxn modelId="{EFC04EED-5936-4338-8EF7-8428CC90FCC4}" type="presOf" srcId="{80B7A8B3-69F4-4F64-8C52-F77FADF995C0}" destId="{862BEE33-B2AA-4944-AF9D-8A8234583F1D}" srcOrd="0" destOrd="0" presId="urn:microsoft.com/office/officeart/2005/8/layout/hierarchy3"/>
    <dgm:cxn modelId="{6E93DBA9-D5D1-4C15-9859-73D318EF48D7}" srcId="{EF2AA012-9B89-4A0B-ADD3-528B62C10987}" destId="{76DF3C6D-EA45-4153-97F0-EFA1347FC4BC}" srcOrd="0" destOrd="0" parTransId="{EDB77DA7-7516-47C7-AFB5-7D325E5CE6FF}" sibTransId="{AB8E25DD-9384-45E9-A582-E5E2D1911D60}"/>
    <dgm:cxn modelId="{020B9008-4A88-47C3-94CE-3681B1B3F826}" type="presParOf" srcId="{8D86C6CA-72F6-469B-9429-284ACE29C83D}" destId="{2C8F1CA9-8B11-4565-A77F-61508E1AD0C9}" srcOrd="0" destOrd="0" presId="urn:microsoft.com/office/officeart/2005/8/layout/hierarchy3"/>
    <dgm:cxn modelId="{5B8F8B6F-5281-45CD-8501-3CDAF4A3E24C}" type="presParOf" srcId="{2C8F1CA9-8B11-4565-A77F-61508E1AD0C9}" destId="{DDB6270D-A40C-4941-B894-88AADBE76BD0}" srcOrd="0" destOrd="0" presId="urn:microsoft.com/office/officeart/2005/8/layout/hierarchy3"/>
    <dgm:cxn modelId="{12DF9130-1DFE-4886-B63F-391FA1BC788A}" type="presParOf" srcId="{DDB6270D-A40C-4941-B894-88AADBE76BD0}" destId="{05280D27-5C87-4B38-AF3E-87A988349E8B}" srcOrd="0" destOrd="0" presId="urn:microsoft.com/office/officeart/2005/8/layout/hierarchy3"/>
    <dgm:cxn modelId="{7C6E2729-D5D6-4BD8-8641-0EF1708B8A23}" type="presParOf" srcId="{DDB6270D-A40C-4941-B894-88AADBE76BD0}" destId="{746756A4-F68D-48A2-A576-D9F1DA189D8D}" srcOrd="1" destOrd="0" presId="urn:microsoft.com/office/officeart/2005/8/layout/hierarchy3"/>
    <dgm:cxn modelId="{4692DC58-9B31-47FD-B978-E898184CABEA}" type="presParOf" srcId="{2C8F1CA9-8B11-4565-A77F-61508E1AD0C9}" destId="{8D91A187-3415-429C-80B5-2E84D3D0CA84}" srcOrd="1" destOrd="0" presId="urn:microsoft.com/office/officeart/2005/8/layout/hierarchy3"/>
    <dgm:cxn modelId="{633D6F4D-1FB8-4F20-95F3-42F230DF0A1C}" type="presParOf" srcId="{8D91A187-3415-429C-80B5-2E84D3D0CA84}" destId="{A91FA3F6-661C-4C5D-AA0B-02BF0B4871CB}" srcOrd="0" destOrd="0" presId="urn:microsoft.com/office/officeart/2005/8/layout/hierarchy3"/>
    <dgm:cxn modelId="{DC83983E-3D6B-4675-9157-142D08B4A573}" type="presParOf" srcId="{8D91A187-3415-429C-80B5-2E84D3D0CA84}" destId="{37CF0357-55B5-449B-95AF-AA3DCF7FFEFB}" srcOrd="1" destOrd="0" presId="urn:microsoft.com/office/officeart/2005/8/layout/hierarchy3"/>
    <dgm:cxn modelId="{FBAFA1A3-E073-4DCC-94B2-7DE4DB06B959}" type="presParOf" srcId="{8D91A187-3415-429C-80B5-2E84D3D0CA84}" destId="{384F8681-CAA7-43D7-BACE-075E4D9309E7}" srcOrd="2" destOrd="0" presId="urn:microsoft.com/office/officeart/2005/8/layout/hierarchy3"/>
    <dgm:cxn modelId="{74E6DB65-2636-46D6-96AC-BA69E5FC6252}" type="presParOf" srcId="{8D91A187-3415-429C-80B5-2E84D3D0CA84}" destId="{C3255E3F-93C2-45F7-A145-228458E0C129}" srcOrd="3" destOrd="0" presId="urn:microsoft.com/office/officeart/2005/8/layout/hierarchy3"/>
    <dgm:cxn modelId="{68E8D6EF-473E-45D0-9466-79CC95FA93F3}" type="presParOf" srcId="{8D91A187-3415-429C-80B5-2E84D3D0CA84}" destId="{72E4B694-7BFD-4577-901E-8942581DDD53}" srcOrd="4" destOrd="0" presId="urn:microsoft.com/office/officeart/2005/8/layout/hierarchy3"/>
    <dgm:cxn modelId="{F9624E46-FCA0-4C7B-9501-8800236CBA6A}" type="presParOf" srcId="{8D91A187-3415-429C-80B5-2E84D3D0CA84}" destId="{85503BBA-B230-4EF5-BEBB-F74A121B5371}" srcOrd="5" destOrd="0" presId="urn:microsoft.com/office/officeart/2005/8/layout/hierarchy3"/>
    <dgm:cxn modelId="{FE58A709-70E9-4512-A764-A69161301481}" type="presParOf" srcId="{8D91A187-3415-429C-80B5-2E84D3D0CA84}" destId="{AE7A8348-3822-4051-B793-039E8EDDEE0B}" srcOrd="6" destOrd="0" presId="urn:microsoft.com/office/officeart/2005/8/layout/hierarchy3"/>
    <dgm:cxn modelId="{19C92B22-3808-4D56-9F6A-EF307C41DA6E}" type="presParOf" srcId="{8D91A187-3415-429C-80B5-2E84D3D0CA84}" destId="{862BEE33-B2AA-4944-AF9D-8A8234583F1D}" srcOrd="7" destOrd="0" presId="urn:microsoft.com/office/officeart/2005/8/layout/hierarchy3"/>
    <dgm:cxn modelId="{DC014E95-E3DC-4D53-9798-DFC749D555D1}" type="presParOf" srcId="{8D86C6CA-72F6-469B-9429-284ACE29C83D}" destId="{833B4AE6-E6A9-4E7C-B065-1F098D63222B}" srcOrd="1" destOrd="0" presId="urn:microsoft.com/office/officeart/2005/8/layout/hierarchy3"/>
    <dgm:cxn modelId="{E6E435A5-E79E-4B67-98EB-67104AA59CBE}" type="presParOf" srcId="{833B4AE6-E6A9-4E7C-B065-1F098D63222B}" destId="{7BFD9745-0775-4CA3-A843-C65CB18126ED}" srcOrd="0" destOrd="0" presId="urn:microsoft.com/office/officeart/2005/8/layout/hierarchy3"/>
    <dgm:cxn modelId="{B6DB6D85-95DA-450E-B67C-34CD032D850B}" type="presParOf" srcId="{7BFD9745-0775-4CA3-A843-C65CB18126ED}" destId="{FA1720D0-A444-431C-8591-92C6B4ADC3A3}" srcOrd="0" destOrd="0" presId="urn:microsoft.com/office/officeart/2005/8/layout/hierarchy3"/>
    <dgm:cxn modelId="{B0F94659-EAF7-4117-949F-EB4EC7B487E9}" type="presParOf" srcId="{7BFD9745-0775-4CA3-A843-C65CB18126ED}" destId="{69431191-F952-405E-85A9-929FC6FC73F7}" srcOrd="1" destOrd="0" presId="urn:microsoft.com/office/officeart/2005/8/layout/hierarchy3"/>
    <dgm:cxn modelId="{D05ADBF4-E484-466E-A1DD-DC4898F1B84D}" type="presParOf" srcId="{833B4AE6-E6A9-4E7C-B065-1F098D63222B}" destId="{333ECBF5-6677-4B8E-AB57-1DE3074C2E2B}" srcOrd="1" destOrd="0" presId="urn:microsoft.com/office/officeart/2005/8/layout/hierarchy3"/>
    <dgm:cxn modelId="{8EA9A4EA-A683-4AE1-A053-64B992A2582D}" type="presParOf" srcId="{333ECBF5-6677-4B8E-AB57-1DE3074C2E2B}" destId="{3770363C-1D4F-45DF-A31F-0264C3103CBB}" srcOrd="0" destOrd="0" presId="urn:microsoft.com/office/officeart/2005/8/layout/hierarchy3"/>
    <dgm:cxn modelId="{0A1DE615-5FCE-479D-B9AB-FE5C46117663}" type="presParOf" srcId="{333ECBF5-6677-4B8E-AB57-1DE3074C2E2B}" destId="{B1CA7728-060B-435A-BE8D-248BE266CC03}" srcOrd="1" destOrd="0" presId="urn:microsoft.com/office/officeart/2005/8/layout/hierarchy3"/>
    <dgm:cxn modelId="{8835EF91-C48D-4C43-A6F0-08919EC2875C}" type="presParOf" srcId="{333ECBF5-6677-4B8E-AB57-1DE3074C2E2B}" destId="{1D5ABBA1-6524-4A4F-886E-ACFC274D7DA2}" srcOrd="2" destOrd="0" presId="urn:microsoft.com/office/officeart/2005/8/layout/hierarchy3"/>
    <dgm:cxn modelId="{5FDAACF0-52F1-4E6D-85B0-715791C767C1}" type="presParOf" srcId="{333ECBF5-6677-4B8E-AB57-1DE3074C2E2B}" destId="{0903C305-423F-4CC9-8D9E-0734344A5B46}" srcOrd="3" destOrd="0" presId="urn:microsoft.com/office/officeart/2005/8/layout/hierarchy3"/>
    <dgm:cxn modelId="{8C6F961C-7E6E-42BF-9978-5FBE84D89FED}" type="presParOf" srcId="{333ECBF5-6677-4B8E-AB57-1DE3074C2E2B}" destId="{479F0242-C425-4266-A732-50CC3FC503DF}" srcOrd="4" destOrd="0" presId="urn:microsoft.com/office/officeart/2005/8/layout/hierarchy3"/>
    <dgm:cxn modelId="{BCD487FA-6702-4A5B-A6BC-EB2BF27EB927}" type="presParOf" srcId="{333ECBF5-6677-4B8E-AB57-1DE3074C2E2B}" destId="{14A3A922-0D18-435A-A624-71C2B1962A35}" srcOrd="5" destOrd="0" presId="urn:microsoft.com/office/officeart/2005/8/layout/hierarchy3"/>
    <dgm:cxn modelId="{DCE545A8-420F-4E34-BAD9-BA0ECFD86496}" type="presParOf" srcId="{333ECBF5-6677-4B8E-AB57-1DE3074C2E2B}" destId="{2B4BF7BC-3B44-459D-A616-D4713F9ED164}" srcOrd="6" destOrd="0" presId="urn:microsoft.com/office/officeart/2005/8/layout/hierarchy3"/>
    <dgm:cxn modelId="{38C20E97-841A-4E88-B267-966DA25293F8}" type="presParOf" srcId="{333ECBF5-6677-4B8E-AB57-1DE3074C2E2B}" destId="{98477BB6-2DFE-48EF-945D-0F0DD11CDB0F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74EBC3-0E0A-4940-A72B-FD6B58069543}">
      <dsp:nvSpPr>
        <dsp:cNvPr id="0" name=""/>
        <dsp:cNvSpPr/>
      </dsp:nvSpPr>
      <dsp:spPr>
        <a:xfrm>
          <a:off x="-728760" y="2720095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BDFC74-592A-4954-B078-D9A15CC1B8B9}">
      <dsp:nvSpPr>
        <dsp:cNvPr id="0" name=""/>
        <dsp:cNvSpPr/>
      </dsp:nvSpPr>
      <dsp:spPr>
        <a:xfrm>
          <a:off x="-728760" y="672389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AFCCCC-802E-46BC-9E19-0491A2F4BAE3}">
      <dsp:nvSpPr>
        <dsp:cNvPr id="0" name=""/>
        <dsp:cNvSpPr/>
      </dsp:nvSpPr>
      <dsp:spPr>
        <a:xfrm>
          <a:off x="-728760" y="1076"/>
          <a:ext cx="4511040" cy="671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70485" rIns="70485" bIns="70485" numCol="1" spcCol="1270" anchor="b" anchorCtr="0">
          <a:noAutofit/>
        </a:bodyPr>
        <a:lstStyle/>
        <a:p>
          <a:pPr lvl="0" algn="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700" kern="1200" dirty="0"/>
        </a:p>
      </dsp:txBody>
      <dsp:txXfrm>
        <a:off x="-728760" y="1076"/>
        <a:ext cx="4511040" cy="671313"/>
      </dsp:txXfrm>
    </dsp:sp>
    <dsp:sp modelId="{A632F418-ACA5-4606-993D-11B1F9BDA3C0}">
      <dsp:nvSpPr>
        <dsp:cNvPr id="0" name=""/>
        <dsp:cNvSpPr/>
      </dsp:nvSpPr>
      <dsp:spPr>
        <a:xfrm>
          <a:off x="2324758" y="1076"/>
          <a:ext cx="4500002" cy="67131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kern="1200" dirty="0" smtClean="0"/>
            <a:t>רקע</a:t>
          </a:r>
          <a:endParaRPr lang="he-IL" sz="3200" kern="1200" dirty="0"/>
        </a:p>
      </dsp:txBody>
      <dsp:txXfrm>
        <a:off x="2324758" y="1076"/>
        <a:ext cx="4500002" cy="671313"/>
      </dsp:txXfrm>
    </dsp:sp>
    <dsp:sp modelId="{019EB159-F737-40D0-904C-1ED2406138CD}">
      <dsp:nvSpPr>
        <dsp:cNvPr id="0" name=""/>
        <dsp:cNvSpPr/>
      </dsp:nvSpPr>
      <dsp:spPr>
        <a:xfrm>
          <a:off x="0" y="672389"/>
          <a:ext cx="6096000" cy="1342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400" kern="1200" dirty="0" smtClean="0"/>
            <a:t>נתוני בת ים</a:t>
          </a:r>
          <a:endParaRPr lang="he-IL" sz="2400" kern="1200" dirty="0"/>
        </a:p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400" kern="1200" dirty="0" smtClean="0"/>
            <a:t>נתונים השוואתיים</a:t>
          </a:r>
          <a:endParaRPr lang="he-IL" sz="2400" kern="1200" dirty="0"/>
        </a:p>
      </dsp:txBody>
      <dsp:txXfrm>
        <a:off x="0" y="672389"/>
        <a:ext cx="6096000" cy="1342827"/>
      </dsp:txXfrm>
    </dsp:sp>
    <dsp:sp modelId="{52BE4971-2671-4B97-8B19-7EE0FA5D3261}">
      <dsp:nvSpPr>
        <dsp:cNvPr id="0" name=""/>
        <dsp:cNvSpPr/>
      </dsp:nvSpPr>
      <dsp:spPr>
        <a:xfrm>
          <a:off x="-728760" y="2048782"/>
          <a:ext cx="4511040" cy="671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85" tIns="70485" rIns="70485" bIns="70485" numCol="1" spcCol="1270" anchor="b" anchorCtr="0">
          <a:noAutofit/>
        </a:bodyPr>
        <a:lstStyle/>
        <a:p>
          <a:pPr lvl="0" algn="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700" kern="1200" dirty="0"/>
        </a:p>
      </dsp:txBody>
      <dsp:txXfrm>
        <a:off x="-728760" y="2048782"/>
        <a:ext cx="4511040" cy="671313"/>
      </dsp:txXfrm>
    </dsp:sp>
    <dsp:sp modelId="{A1121EDC-0127-49C6-93BC-E283CC3AD2F0}">
      <dsp:nvSpPr>
        <dsp:cNvPr id="0" name=""/>
        <dsp:cNvSpPr/>
      </dsp:nvSpPr>
      <dsp:spPr>
        <a:xfrm>
          <a:off x="2324758" y="2048782"/>
          <a:ext cx="4500002" cy="67131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70485" rIns="70485" bIns="70485" numCol="1" spcCol="1270" anchor="ctr" anchorCtr="0">
          <a:noAutofit/>
        </a:bodyPr>
        <a:lstStyle/>
        <a:p>
          <a:pPr lvl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700" kern="1200" dirty="0" smtClean="0"/>
            <a:t>איחוד כפתרון של קבע</a:t>
          </a:r>
          <a:endParaRPr lang="he-IL" sz="3700" kern="1200" dirty="0"/>
        </a:p>
      </dsp:txBody>
      <dsp:txXfrm>
        <a:off x="2324758" y="2048782"/>
        <a:ext cx="4500002" cy="671313"/>
      </dsp:txXfrm>
    </dsp:sp>
    <dsp:sp modelId="{6E4548FD-802C-42F2-A075-895B04C93DB2}">
      <dsp:nvSpPr>
        <dsp:cNvPr id="0" name=""/>
        <dsp:cNvSpPr/>
      </dsp:nvSpPr>
      <dsp:spPr>
        <a:xfrm>
          <a:off x="0" y="2720095"/>
          <a:ext cx="6096000" cy="1342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400" kern="1200" dirty="0" smtClean="0"/>
            <a:t>חלופות</a:t>
          </a:r>
          <a:endParaRPr lang="he-IL" sz="2400" kern="1200" dirty="0"/>
        </a:p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400" kern="1200" dirty="0" smtClean="0"/>
            <a:t>העדפת איחוד</a:t>
          </a:r>
          <a:endParaRPr lang="he-IL" sz="2400" kern="1200" dirty="0"/>
        </a:p>
      </dsp:txBody>
      <dsp:txXfrm>
        <a:off x="0" y="2720095"/>
        <a:ext cx="6096000" cy="13428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8D6DA3-6DCF-42BF-B297-B25CA2728BF4}">
      <dsp:nvSpPr>
        <dsp:cNvPr id="0" name=""/>
        <dsp:cNvSpPr/>
      </dsp:nvSpPr>
      <dsp:spPr>
        <a:xfrm>
          <a:off x="0" y="335442"/>
          <a:ext cx="6936431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8344" tIns="437388" rIns="538344" bIns="14224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kern="1200" dirty="0" smtClean="0"/>
            <a:t>שטחי ארנונה עסקית לנפש</a:t>
          </a:r>
          <a:endParaRPr lang="he-IL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kern="1200" dirty="0" smtClean="0"/>
            <a:t>הכנסות עצמיות</a:t>
          </a:r>
          <a:endParaRPr lang="he-IL" sz="2000" kern="1200" dirty="0"/>
        </a:p>
      </dsp:txBody>
      <dsp:txXfrm>
        <a:off x="0" y="335442"/>
        <a:ext cx="6936431" cy="1157625"/>
      </dsp:txXfrm>
    </dsp:sp>
    <dsp:sp modelId="{122F934A-11D8-485E-B170-746D997E19E4}">
      <dsp:nvSpPr>
        <dsp:cNvPr id="0" name=""/>
        <dsp:cNvSpPr/>
      </dsp:nvSpPr>
      <dsp:spPr>
        <a:xfrm>
          <a:off x="1734107" y="125611"/>
          <a:ext cx="4855502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526" tIns="0" rIns="183526" bIns="0" numCol="1" spcCol="1270" anchor="ctr" anchorCtr="0">
          <a:noAutofit/>
        </a:bodyPr>
        <a:lstStyle/>
        <a:p>
          <a:pPr lvl="0" algn="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100" b="1" kern="1200" dirty="0" smtClean="0"/>
            <a:t>נחותה לעומת רשויות סמוכות</a:t>
          </a:r>
          <a:endParaRPr lang="he-IL" sz="2100" b="1" kern="1200" dirty="0"/>
        </a:p>
      </dsp:txBody>
      <dsp:txXfrm>
        <a:off x="1734107" y="125611"/>
        <a:ext cx="4855502" cy="619920"/>
      </dsp:txXfrm>
    </dsp:sp>
    <dsp:sp modelId="{B1CF11AB-5EFD-4C70-96F4-52087C53944B}">
      <dsp:nvSpPr>
        <dsp:cNvPr id="0" name=""/>
        <dsp:cNvSpPr/>
      </dsp:nvSpPr>
      <dsp:spPr>
        <a:xfrm>
          <a:off x="0" y="1916427"/>
          <a:ext cx="6936431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8344" tIns="437388" rIns="538344" bIns="14224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kern="1200" dirty="0" smtClean="0"/>
            <a:t>מכירת חיסול בהווה ע"ח העתיד</a:t>
          </a:r>
          <a:endParaRPr lang="he-IL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kern="1200" dirty="0" smtClean="0"/>
            <a:t>מודל מענק בסיסי שלילי</a:t>
          </a:r>
          <a:endParaRPr lang="he-IL" sz="2000" kern="1200" dirty="0"/>
        </a:p>
      </dsp:txBody>
      <dsp:txXfrm>
        <a:off x="0" y="1916427"/>
        <a:ext cx="6936431" cy="1157625"/>
      </dsp:txXfrm>
    </dsp:sp>
    <dsp:sp modelId="{3B57137C-5508-473B-AD1B-9A6B47BBEF28}">
      <dsp:nvSpPr>
        <dsp:cNvPr id="0" name=""/>
        <dsp:cNvSpPr/>
      </dsp:nvSpPr>
      <dsp:spPr>
        <a:xfrm>
          <a:off x="1734107" y="1706596"/>
          <a:ext cx="4855502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526" tIns="0" rIns="183526" bIns="0" numCol="1" spcCol="1270" anchor="ctr" anchorCtr="0">
          <a:noAutofit/>
        </a:bodyPr>
        <a:lstStyle/>
        <a:p>
          <a:pPr lvl="0" algn="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100" b="1" kern="1200" dirty="0" smtClean="0"/>
            <a:t>התנהלות</a:t>
          </a:r>
          <a:endParaRPr lang="he-IL" sz="2100" b="1" kern="1200" dirty="0"/>
        </a:p>
      </dsp:txBody>
      <dsp:txXfrm>
        <a:off x="1734107" y="1706596"/>
        <a:ext cx="4855502" cy="619920"/>
      </dsp:txXfrm>
    </dsp:sp>
    <dsp:sp modelId="{7167EC9A-E465-471F-B715-1D99AD2EA90F}">
      <dsp:nvSpPr>
        <dsp:cNvPr id="0" name=""/>
        <dsp:cNvSpPr/>
      </dsp:nvSpPr>
      <dsp:spPr>
        <a:xfrm>
          <a:off x="0" y="3497412"/>
          <a:ext cx="6936431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8344" tIns="437388" rIns="538344" bIns="14224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kern="1200" dirty="0" smtClean="0"/>
            <a:t>היעדר עתודות לפיתוח</a:t>
          </a:r>
          <a:endParaRPr lang="he-IL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kern="1200" dirty="0" smtClean="0"/>
            <a:t>פער הולך וגדל מול רשויות סמוכות</a:t>
          </a:r>
          <a:endParaRPr lang="he-IL" sz="2000" kern="1200" dirty="0"/>
        </a:p>
      </dsp:txBody>
      <dsp:txXfrm>
        <a:off x="0" y="3497412"/>
        <a:ext cx="6936431" cy="1157625"/>
      </dsp:txXfrm>
    </dsp:sp>
    <dsp:sp modelId="{8D120AE5-DBE8-4E1B-9D27-920907BB661F}">
      <dsp:nvSpPr>
        <dsp:cNvPr id="0" name=""/>
        <dsp:cNvSpPr/>
      </dsp:nvSpPr>
      <dsp:spPr>
        <a:xfrm>
          <a:off x="1734107" y="3287581"/>
          <a:ext cx="4855502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526" tIns="0" rIns="183526" bIns="0" numCol="1" spcCol="1270" anchor="ctr" anchorCtr="0">
          <a:noAutofit/>
        </a:bodyPr>
        <a:lstStyle/>
        <a:p>
          <a:pPr lvl="0" algn="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100" b="1" kern="1200" dirty="0" smtClean="0"/>
            <a:t>אופק</a:t>
          </a:r>
          <a:endParaRPr lang="he-IL" sz="2100" b="1" kern="1200" dirty="0"/>
        </a:p>
      </dsp:txBody>
      <dsp:txXfrm>
        <a:off x="1734107" y="3287581"/>
        <a:ext cx="4855502" cy="6199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5D150F-0EFA-4C81-8645-29054BB591D9}">
      <dsp:nvSpPr>
        <dsp:cNvPr id="0" name=""/>
        <dsp:cNvSpPr/>
      </dsp:nvSpPr>
      <dsp:spPr>
        <a:xfrm>
          <a:off x="1995785" y="1179"/>
          <a:ext cx="2104429" cy="1052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600" kern="1200" dirty="0" smtClean="0"/>
            <a:t>היעדר מקורות ועתודות</a:t>
          </a:r>
          <a:endParaRPr lang="he-IL" sz="2600" kern="1200" dirty="0"/>
        </a:p>
      </dsp:txBody>
      <dsp:txXfrm>
        <a:off x="1995785" y="1179"/>
        <a:ext cx="2104429" cy="1052214"/>
      </dsp:txXfrm>
    </dsp:sp>
    <dsp:sp modelId="{C0014A6C-8FA6-44CD-AA3E-A2712029F084}">
      <dsp:nvSpPr>
        <dsp:cNvPr id="0" name=""/>
        <dsp:cNvSpPr/>
      </dsp:nvSpPr>
      <dsp:spPr>
        <a:xfrm rot="3600000">
          <a:off x="3368523" y="1847862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600" kern="1200"/>
        </a:p>
      </dsp:txBody>
      <dsp:txXfrm rot="3600000">
        <a:off x="3368523" y="1847862"/>
        <a:ext cx="1096445" cy="368275"/>
      </dsp:txXfrm>
    </dsp:sp>
    <dsp:sp modelId="{B5A8EE7B-EFC8-4E9B-9AB9-6370B01FCA38}">
      <dsp:nvSpPr>
        <dsp:cNvPr id="0" name=""/>
        <dsp:cNvSpPr/>
      </dsp:nvSpPr>
      <dsp:spPr>
        <a:xfrm>
          <a:off x="3733278" y="3010605"/>
          <a:ext cx="2104429" cy="1052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600" kern="1200" dirty="0" smtClean="0"/>
            <a:t>פערים גדלים</a:t>
          </a:r>
          <a:endParaRPr lang="he-IL" sz="2600" kern="1200" dirty="0"/>
        </a:p>
      </dsp:txBody>
      <dsp:txXfrm>
        <a:off x="3733278" y="3010605"/>
        <a:ext cx="2104429" cy="1052214"/>
      </dsp:txXfrm>
    </dsp:sp>
    <dsp:sp modelId="{44D23749-7CE3-424D-A409-31B134B352CA}">
      <dsp:nvSpPr>
        <dsp:cNvPr id="0" name=""/>
        <dsp:cNvSpPr/>
      </dsp:nvSpPr>
      <dsp:spPr>
        <a:xfrm rot="10800000">
          <a:off x="2499777" y="3352575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600" kern="1200"/>
        </a:p>
      </dsp:txBody>
      <dsp:txXfrm rot="10800000">
        <a:off x="2499777" y="3352575"/>
        <a:ext cx="1096445" cy="368275"/>
      </dsp:txXfrm>
    </dsp:sp>
    <dsp:sp modelId="{37858897-6625-4E29-8013-EECAD6F54EF3}">
      <dsp:nvSpPr>
        <dsp:cNvPr id="0" name=""/>
        <dsp:cNvSpPr/>
      </dsp:nvSpPr>
      <dsp:spPr>
        <a:xfrm>
          <a:off x="258291" y="3010605"/>
          <a:ext cx="2104429" cy="1052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600" kern="1200" dirty="0" smtClean="0"/>
            <a:t>הגירה שלילית</a:t>
          </a:r>
          <a:endParaRPr lang="he-IL" sz="2600" kern="1200" dirty="0"/>
        </a:p>
      </dsp:txBody>
      <dsp:txXfrm>
        <a:off x="258291" y="3010605"/>
        <a:ext cx="2104429" cy="1052214"/>
      </dsp:txXfrm>
    </dsp:sp>
    <dsp:sp modelId="{38CE38C7-702C-47EA-BAAC-002BC87143A1}">
      <dsp:nvSpPr>
        <dsp:cNvPr id="0" name=""/>
        <dsp:cNvSpPr/>
      </dsp:nvSpPr>
      <dsp:spPr>
        <a:xfrm rot="18000000">
          <a:off x="1631030" y="1847862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600" kern="1200"/>
        </a:p>
      </dsp:txBody>
      <dsp:txXfrm rot="18000000">
        <a:off x="1631030" y="1847862"/>
        <a:ext cx="1096445" cy="36827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280D27-5C87-4B38-AF3E-87A988349E8B}">
      <dsp:nvSpPr>
        <dsp:cNvPr id="0" name=""/>
        <dsp:cNvSpPr/>
      </dsp:nvSpPr>
      <dsp:spPr>
        <a:xfrm>
          <a:off x="3582145" y="999"/>
          <a:ext cx="2539235" cy="743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kern="1200" dirty="0" smtClean="0"/>
            <a:t>איחוד רשויות</a:t>
          </a:r>
          <a:endParaRPr lang="he-IL" sz="3200" kern="1200" dirty="0"/>
        </a:p>
      </dsp:txBody>
      <dsp:txXfrm>
        <a:off x="3582145" y="999"/>
        <a:ext cx="2539235" cy="743749"/>
      </dsp:txXfrm>
    </dsp:sp>
    <dsp:sp modelId="{A91FA3F6-661C-4C5D-AA0B-02BF0B4871CB}">
      <dsp:nvSpPr>
        <dsp:cNvPr id="0" name=""/>
        <dsp:cNvSpPr/>
      </dsp:nvSpPr>
      <dsp:spPr>
        <a:xfrm>
          <a:off x="5613533" y="744748"/>
          <a:ext cx="253923" cy="557812"/>
        </a:xfrm>
        <a:custGeom>
          <a:avLst/>
          <a:gdLst/>
          <a:ahLst/>
          <a:cxnLst/>
          <a:rect l="0" t="0" r="0" b="0"/>
          <a:pathLst>
            <a:path>
              <a:moveTo>
                <a:pt x="253923" y="0"/>
              </a:moveTo>
              <a:lnTo>
                <a:pt x="253923" y="557812"/>
              </a:lnTo>
              <a:lnTo>
                <a:pt x="0" y="5578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CF0357-55B5-449B-95AF-AA3DCF7FFEFB}">
      <dsp:nvSpPr>
        <dsp:cNvPr id="0" name=""/>
        <dsp:cNvSpPr/>
      </dsp:nvSpPr>
      <dsp:spPr>
        <a:xfrm>
          <a:off x="3582145" y="930686"/>
          <a:ext cx="2031388" cy="7437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err="1" smtClean="0"/>
            <a:t>פיתרון</a:t>
          </a:r>
          <a:r>
            <a:rPr lang="he-IL" sz="2200" kern="1200" dirty="0" smtClean="0"/>
            <a:t> של קבע</a:t>
          </a:r>
          <a:endParaRPr lang="he-IL" sz="2200" kern="1200" dirty="0"/>
        </a:p>
      </dsp:txBody>
      <dsp:txXfrm>
        <a:off x="3582145" y="930686"/>
        <a:ext cx="2031388" cy="743749"/>
      </dsp:txXfrm>
    </dsp:sp>
    <dsp:sp modelId="{384F8681-CAA7-43D7-BACE-075E4D9309E7}">
      <dsp:nvSpPr>
        <dsp:cNvPr id="0" name=""/>
        <dsp:cNvSpPr/>
      </dsp:nvSpPr>
      <dsp:spPr>
        <a:xfrm>
          <a:off x="5613533" y="744748"/>
          <a:ext cx="253923" cy="1487499"/>
        </a:xfrm>
        <a:custGeom>
          <a:avLst/>
          <a:gdLst/>
          <a:ahLst/>
          <a:cxnLst/>
          <a:rect l="0" t="0" r="0" b="0"/>
          <a:pathLst>
            <a:path>
              <a:moveTo>
                <a:pt x="253923" y="0"/>
              </a:moveTo>
              <a:lnTo>
                <a:pt x="253923" y="1487499"/>
              </a:lnTo>
              <a:lnTo>
                <a:pt x="0" y="14874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55E3F-93C2-45F7-A145-228458E0C129}">
      <dsp:nvSpPr>
        <dsp:cNvPr id="0" name=""/>
        <dsp:cNvSpPr/>
      </dsp:nvSpPr>
      <dsp:spPr>
        <a:xfrm>
          <a:off x="3582145" y="1860373"/>
          <a:ext cx="2031388" cy="7437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ראיה תכנונית אזורית</a:t>
          </a:r>
          <a:endParaRPr lang="he-IL" sz="2200" kern="1200" dirty="0"/>
        </a:p>
      </dsp:txBody>
      <dsp:txXfrm>
        <a:off x="3582145" y="1860373"/>
        <a:ext cx="2031388" cy="743749"/>
      </dsp:txXfrm>
    </dsp:sp>
    <dsp:sp modelId="{72E4B694-7BFD-4577-901E-8942581DDD53}">
      <dsp:nvSpPr>
        <dsp:cNvPr id="0" name=""/>
        <dsp:cNvSpPr/>
      </dsp:nvSpPr>
      <dsp:spPr>
        <a:xfrm>
          <a:off x="5613533" y="744748"/>
          <a:ext cx="253923" cy="2417186"/>
        </a:xfrm>
        <a:custGeom>
          <a:avLst/>
          <a:gdLst/>
          <a:ahLst/>
          <a:cxnLst/>
          <a:rect l="0" t="0" r="0" b="0"/>
          <a:pathLst>
            <a:path>
              <a:moveTo>
                <a:pt x="253923" y="0"/>
              </a:moveTo>
              <a:lnTo>
                <a:pt x="253923" y="2417186"/>
              </a:lnTo>
              <a:lnTo>
                <a:pt x="0" y="24171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503BBA-B230-4EF5-BEBB-F74A121B5371}">
      <dsp:nvSpPr>
        <dsp:cNvPr id="0" name=""/>
        <dsp:cNvSpPr/>
      </dsp:nvSpPr>
      <dsp:spPr>
        <a:xfrm>
          <a:off x="3582145" y="2790060"/>
          <a:ext cx="2031388" cy="7437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ניצול עתודות עסקים</a:t>
          </a:r>
          <a:endParaRPr lang="he-IL" sz="2200" kern="1200" dirty="0"/>
        </a:p>
      </dsp:txBody>
      <dsp:txXfrm>
        <a:off x="3582145" y="2790060"/>
        <a:ext cx="2031388" cy="743749"/>
      </dsp:txXfrm>
    </dsp:sp>
    <dsp:sp modelId="{AE7A8348-3822-4051-B793-039E8EDDEE0B}">
      <dsp:nvSpPr>
        <dsp:cNvPr id="0" name=""/>
        <dsp:cNvSpPr/>
      </dsp:nvSpPr>
      <dsp:spPr>
        <a:xfrm>
          <a:off x="5613533" y="744748"/>
          <a:ext cx="253923" cy="3346873"/>
        </a:xfrm>
        <a:custGeom>
          <a:avLst/>
          <a:gdLst/>
          <a:ahLst/>
          <a:cxnLst/>
          <a:rect l="0" t="0" r="0" b="0"/>
          <a:pathLst>
            <a:path>
              <a:moveTo>
                <a:pt x="253923" y="0"/>
              </a:moveTo>
              <a:lnTo>
                <a:pt x="253923" y="3346873"/>
              </a:lnTo>
              <a:lnTo>
                <a:pt x="0" y="33468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2BEE33-B2AA-4944-AF9D-8A8234583F1D}">
      <dsp:nvSpPr>
        <dsp:cNvPr id="0" name=""/>
        <dsp:cNvSpPr/>
      </dsp:nvSpPr>
      <dsp:spPr>
        <a:xfrm>
          <a:off x="3582145" y="3719747"/>
          <a:ext cx="2031388" cy="7437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smtClean="0"/>
            <a:t>ניצול</a:t>
          </a:r>
          <a:r>
            <a:rPr lang="he-IL" sz="2200" kern="1200" baseline="0" smtClean="0"/>
            <a:t> יתרון ניהולי</a:t>
          </a:r>
          <a:endParaRPr lang="he-IL" sz="2200" kern="1200" dirty="0"/>
        </a:p>
      </dsp:txBody>
      <dsp:txXfrm>
        <a:off x="3582145" y="3719747"/>
        <a:ext cx="2031388" cy="743749"/>
      </dsp:txXfrm>
    </dsp:sp>
    <dsp:sp modelId="{FA1720D0-A444-431C-8591-92C6B4ADC3A3}">
      <dsp:nvSpPr>
        <dsp:cNvPr id="0" name=""/>
        <dsp:cNvSpPr/>
      </dsp:nvSpPr>
      <dsp:spPr>
        <a:xfrm>
          <a:off x="671034" y="999"/>
          <a:ext cx="2539235" cy="743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kern="1200" dirty="0" smtClean="0"/>
            <a:t>חלוקת הכנסות</a:t>
          </a:r>
          <a:endParaRPr lang="he-IL" sz="3200" kern="1200" dirty="0"/>
        </a:p>
      </dsp:txBody>
      <dsp:txXfrm>
        <a:off x="671034" y="999"/>
        <a:ext cx="2539235" cy="743749"/>
      </dsp:txXfrm>
    </dsp:sp>
    <dsp:sp modelId="{3770363C-1D4F-45DF-A31F-0264C3103CBB}">
      <dsp:nvSpPr>
        <dsp:cNvPr id="0" name=""/>
        <dsp:cNvSpPr/>
      </dsp:nvSpPr>
      <dsp:spPr>
        <a:xfrm>
          <a:off x="2702423" y="744748"/>
          <a:ext cx="253923" cy="557812"/>
        </a:xfrm>
        <a:custGeom>
          <a:avLst/>
          <a:gdLst/>
          <a:ahLst/>
          <a:cxnLst/>
          <a:rect l="0" t="0" r="0" b="0"/>
          <a:pathLst>
            <a:path>
              <a:moveTo>
                <a:pt x="253923" y="0"/>
              </a:moveTo>
              <a:lnTo>
                <a:pt x="253923" y="557812"/>
              </a:lnTo>
              <a:lnTo>
                <a:pt x="0" y="5578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CA7728-060B-435A-BE8D-248BE266CC03}">
      <dsp:nvSpPr>
        <dsp:cNvPr id="0" name=""/>
        <dsp:cNvSpPr/>
      </dsp:nvSpPr>
      <dsp:spPr>
        <a:xfrm>
          <a:off x="671034" y="930686"/>
          <a:ext cx="2031388" cy="7437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err="1" smtClean="0"/>
            <a:t>פיתרון</a:t>
          </a:r>
          <a:r>
            <a:rPr lang="he-IL" sz="2200" kern="1200" dirty="0" smtClean="0"/>
            <a:t> נקודתי</a:t>
          </a:r>
          <a:endParaRPr lang="he-IL" sz="2200" kern="1200" dirty="0"/>
        </a:p>
      </dsp:txBody>
      <dsp:txXfrm>
        <a:off x="671034" y="930686"/>
        <a:ext cx="2031388" cy="743749"/>
      </dsp:txXfrm>
    </dsp:sp>
    <dsp:sp modelId="{1D5ABBA1-6524-4A4F-886E-ACFC274D7DA2}">
      <dsp:nvSpPr>
        <dsp:cNvPr id="0" name=""/>
        <dsp:cNvSpPr/>
      </dsp:nvSpPr>
      <dsp:spPr>
        <a:xfrm>
          <a:off x="2702423" y="744748"/>
          <a:ext cx="253923" cy="1487499"/>
        </a:xfrm>
        <a:custGeom>
          <a:avLst/>
          <a:gdLst/>
          <a:ahLst/>
          <a:cxnLst/>
          <a:rect l="0" t="0" r="0" b="0"/>
          <a:pathLst>
            <a:path>
              <a:moveTo>
                <a:pt x="253923" y="0"/>
              </a:moveTo>
              <a:lnTo>
                <a:pt x="253923" y="1487499"/>
              </a:lnTo>
              <a:lnTo>
                <a:pt x="0" y="14874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03C305-423F-4CC9-8D9E-0734344A5B46}">
      <dsp:nvSpPr>
        <dsp:cNvPr id="0" name=""/>
        <dsp:cNvSpPr/>
      </dsp:nvSpPr>
      <dsp:spPr>
        <a:xfrm>
          <a:off x="671034" y="1860373"/>
          <a:ext cx="2031388" cy="7437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פגיעה בתמריצי פיתוח</a:t>
          </a:r>
        </a:p>
      </dsp:txBody>
      <dsp:txXfrm>
        <a:off x="671034" y="1860373"/>
        <a:ext cx="2031388" cy="743749"/>
      </dsp:txXfrm>
    </dsp:sp>
    <dsp:sp modelId="{479F0242-C425-4266-A732-50CC3FC503DF}">
      <dsp:nvSpPr>
        <dsp:cNvPr id="0" name=""/>
        <dsp:cNvSpPr/>
      </dsp:nvSpPr>
      <dsp:spPr>
        <a:xfrm>
          <a:off x="2702423" y="744748"/>
          <a:ext cx="253923" cy="2417186"/>
        </a:xfrm>
        <a:custGeom>
          <a:avLst/>
          <a:gdLst/>
          <a:ahLst/>
          <a:cxnLst/>
          <a:rect l="0" t="0" r="0" b="0"/>
          <a:pathLst>
            <a:path>
              <a:moveTo>
                <a:pt x="253923" y="0"/>
              </a:moveTo>
              <a:lnTo>
                <a:pt x="253923" y="2417186"/>
              </a:lnTo>
              <a:lnTo>
                <a:pt x="0" y="24171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A3A922-0D18-435A-A624-71C2B1962A35}">
      <dsp:nvSpPr>
        <dsp:cNvPr id="0" name=""/>
        <dsp:cNvSpPr/>
      </dsp:nvSpPr>
      <dsp:spPr>
        <a:xfrm>
          <a:off x="671034" y="2790060"/>
          <a:ext cx="2031388" cy="7437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ניוון - הישענות על מקורות חיצוניים</a:t>
          </a:r>
        </a:p>
      </dsp:txBody>
      <dsp:txXfrm>
        <a:off x="671034" y="2790060"/>
        <a:ext cx="2031388" cy="743749"/>
      </dsp:txXfrm>
    </dsp:sp>
    <dsp:sp modelId="{2B4BF7BC-3B44-459D-A616-D4713F9ED164}">
      <dsp:nvSpPr>
        <dsp:cNvPr id="0" name=""/>
        <dsp:cNvSpPr/>
      </dsp:nvSpPr>
      <dsp:spPr>
        <a:xfrm>
          <a:off x="2702423" y="744748"/>
          <a:ext cx="253923" cy="3346873"/>
        </a:xfrm>
        <a:custGeom>
          <a:avLst/>
          <a:gdLst/>
          <a:ahLst/>
          <a:cxnLst/>
          <a:rect l="0" t="0" r="0" b="0"/>
          <a:pathLst>
            <a:path>
              <a:moveTo>
                <a:pt x="253923" y="0"/>
              </a:moveTo>
              <a:lnTo>
                <a:pt x="253923" y="3346873"/>
              </a:lnTo>
              <a:lnTo>
                <a:pt x="0" y="33468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477BB6-2DFE-48EF-945D-0F0DD11CDB0F}">
      <dsp:nvSpPr>
        <dsp:cNvPr id="0" name=""/>
        <dsp:cNvSpPr/>
      </dsp:nvSpPr>
      <dsp:spPr>
        <a:xfrm>
          <a:off x="671034" y="3719747"/>
          <a:ext cx="2031388" cy="7437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smtClean="0"/>
            <a:t>היבט כספי בלבד</a:t>
          </a:r>
          <a:endParaRPr lang="he-IL" sz="2200" kern="1200" dirty="0" smtClean="0"/>
        </a:p>
      </dsp:txBody>
      <dsp:txXfrm>
        <a:off x="671034" y="3719747"/>
        <a:ext cx="2031388" cy="7437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רשימת כרטיסיות"/>
  <dgm:desc val="השתמש כדי להציג מידע שאינו רציף או קבוצות של גושי מידע. מתאים לרשימות עם כמות קטנה של טקסט ברמה 1. רמה 2 הראשונה מוצגת לצד הטקסט ברמה 1, ושאר הטקסט של רמה 2 מופיע מתחת לטקסט של רמה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F6082D7-C5C1-4445-804A-D01D0EB047F1}" type="datetimeFigureOut">
              <a:rPr lang="he-IL" smtClean="0"/>
              <a:pPr/>
              <a:t>ט"ז/טבת/תשע"ה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AF050CA-CA79-415D-BBFB-972C18C67C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11774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50CA-CA79-415D-BBFB-972C18C67C7E}" type="slidenum">
              <a:rPr lang="he-IL" smtClean="0"/>
              <a:pPr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659040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DCA35-F8D7-451A-9632-9E690BE2D169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88567-6176-40D7-84CE-2BD4E5E27156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7C30C-0880-4614-A9AA-AA06E55728F7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75F0-5411-4296-ABA5-A57214AFDC14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7BC6-55A5-4A70-9111-C20F14C7BE6F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89CB0-53FF-4E27-A43A-7B93D7323C1E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F7CDE-42D8-4532-AEE8-BCE2004BA165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29F8-59FB-4953-B633-6944984E60AC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05B6-B2B3-4546-B699-DF35BAF240DC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DAC8-D144-4732-AC82-A0FA64BDC44A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6F6C-316F-423A-8D1E-7731C1C5F88F}" type="datetime8">
              <a:rPr lang="he-IL" smtClean="0"/>
              <a:pPr/>
              <a:t>07 ינואר 15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83F771E-F92B-4958-9EE6-05793563DFB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0A9D925-B17D-4E7B-A269-1EC6EE09360B}" type="datetime8">
              <a:rPr lang="he-IL" smtClean="0"/>
              <a:pPr/>
              <a:t>07 ינואר 15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sz="4800" b="1" dirty="0" smtClean="0"/>
              <a:t>ועדת חקירה לבדיקת איחוד </a:t>
            </a:r>
            <a:r>
              <a:rPr lang="he-IL" sz="3600" b="1" dirty="0" smtClean="0"/>
              <a:t>עיריית בת-ים עם עיריית תל אביב-יפו</a:t>
            </a:r>
            <a:endParaRPr lang="he-IL" sz="4800" b="1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</a:p>
          <a:p>
            <a:r>
              <a:rPr lang="he-IL" dirty="0" smtClean="0"/>
              <a:t>דצמבר 2014</a:t>
            </a:r>
            <a:endParaRPr lang="he-IL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8424" y="5553670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e395259\Dropbox\Personal\המדד המוניציפלי\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0432" y="4797152"/>
            <a:ext cx="683568" cy="6381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390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/>
              <a:t>על  הפרק</a:t>
            </a:r>
          </a:p>
        </p:txBody>
      </p:sp>
      <p:graphicFrame>
        <p:nvGraphicFramePr>
          <p:cNvPr id="5" name="דיאגרמה 4"/>
          <p:cNvGraphicFramePr/>
          <p:nvPr>
            <p:extLst>
              <p:ext uri="{D42A27DB-BD31-4B8C-83A1-F6EECF244321}">
                <p14:modId xmlns:p14="http://schemas.microsoft.com/office/powerpoint/2010/main" xmlns="" val="3477908162"/>
              </p:ext>
            </p:extLst>
          </p:nvPr>
        </p:nvGraphicFramePr>
        <p:xfrm>
          <a:off x="1043608" y="21328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מציין מיקום של כותרת תחתונה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2</a:t>
            </a:fld>
            <a:endParaRPr lang="he-IL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75261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גבול מוניציפלי - מלאכותי</a:t>
            </a:r>
            <a:endParaRPr lang="he-IL" sz="3500" b="1" dirty="0"/>
          </a:p>
        </p:txBody>
      </p:sp>
      <p:sp>
        <p:nvSpPr>
          <p:cNvPr id="14" name="מציין מיקום טקסט 13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3657600" cy="639762"/>
          </a:xfrm>
        </p:spPr>
        <p:txBody>
          <a:bodyPr/>
          <a:lstStyle/>
          <a:p>
            <a:r>
              <a:rPr lang="he-IL" dirty="0" smtClean="0"/>
              <a:t>גבול </a:t>
            </a:r>
            <a:r>
              <a:rPr lang="he-IL" dirty="0" err="1" smtClean="0"/>
              <a:t>מוניצפלי</a:t>
            </a:r>
            <a:r>
              <a:rPr lang="he-IL" dirty="0" smtClean="0"/>
              <a:t> – בת ים</a:t>
            </a:r>
            <a:endParaRPr lang="he-IL" dirty="0"/>
          </a:p>
        </p:txBody>
      </p:sp>
      <p:sp>
        <p:nvSpPr>
          <p:cNvPr id="16" name="מציין מיקום טקסט 15"/>
          <p:cNvSpPr>
            <a:spLocks noGrp="1"/>
          </p:cNvSpPr>
          <p:nvPr>
            <p:ph type="body" sz="quarter" idx="3"/>
          </p:nvPr>
        </p:nvSpPr>
        <p:spPr>
          <a:xfrm>
            <a:off x="4419600" y="1340768"/>
            <a:ext cx="3657600" cy="639762"/>
          </a:xfrm>
        </p:spPr>
        <p:txBody>
          <a:bodyPr/>
          <a:lstStyle/>
          <a:p>
            <a:r>
              <a:rPr lang="he-IL" smtClean="0"/>
              <a:t>מחוז תל אביב – אזור בת ים</a:t>
            </a:r>
            <a:endParaRPr lang="he-IL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3</a:t>
            </a:fld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387" r="22992"/>
          <a:stretch/>
        </p:blipFill>
        <p:spPr>
          <a:xfrm>
            <a:off x="4489052" y="2004977"/>
            <a:ext cx="3271656" cy="4752107"/>
          </a:xfrm>
          <a:prstGeom prst="rect">
            <a:avLst/>
          </a:prstGeom>
        </p:spPr>
      </p:pic>
      <p:sp>
        <p:nvSpPr>
          <p:cNvPr id="10" name="מלבן 9"/>
          <p:cNvSpPr/>
          <p:nvPr/>
        </p:nvSpPr>
        <p:spPr>
          <a:xfrm>
            <a:off x="4644008" y="3573437"/>
            <a:ext cx="1224136" cy="208823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2" name="מחבר מרפקי 11"/>
          <p:cNvCxnSpPr/>
          <p:nvPr/>
        </p:nvCxnSpPr>
        <p:spPr>
          <a:xfrm>
            <a:off x="3624006" y="3861048"/>
            <a:ext cx="1020002" cy="576064"/>
          </a:xfrm>
          <a:prstGeom prst="bentConnector3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קבוצה 5"/>
          <p:cNvGrpSpPr/>
          <p:nvPr/>
        </p:nvGrpSpPr>
        <p:grpSpPr>
          <a:xfrm>
            <a:off x="683568" y="2039257"/>
            <a:ext cx="2940438" cy="4702109"/>
            <a:chOff x="683568" y="2039257"/>
            <a:chExt cx="2940438" cy="4702109"/>
          </a:xfrm>
        </p:grpSpPr>
        <p:pic>
          <p:nvPicPr>
            <p:cNvPr id="9" name="תמונה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690" t="29483" r="40264" b="6211"/>
            <a:stretch/>
          </p:blipFill>
          <p:spPr>
            <a:xfrm>
              <a:off x="683568" y="2039257"/>
              <a:ext cx="2940438" cy="4702109"/>
            </a:xfrm>
            <a:prstGeom prst="rect">
              <a:avLst/>
            </a:prstGeom>
            <a:ln w="31750"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1763688" y="2350431"/>
              <a:ext cx="936104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תל אביב</a:t>
              </a:r>
              <a:endParaRPr lang="he-IL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87902" y="3881279"/>
              <a:ext cx="936104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חולון</a:t>
              </a:r>
              <a:endParaRPr lang="he-IL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17683" y="6381328"/>
              <a:ext cx="936104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ראשון לציון</a:t>
              </a:r>
              <a:endParaRPr lang="he-IL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קבוצה 21"/>
          <p:cNvGrpSpPr/>
          <p:nvPr/>
        </p:nvGrpSpPr>
        <p:grpSpPr>
          <a:xfrm>
            <a:off x="1497958" y="1628800"/>
            <a:ext cx="6893342" cy="4096327"/>
            <a:chOff x="1287879" y="2110502"/>
            <a:chExt cx="6893342" cy="4096327"/>
          </a:xfrm>
        </p:grpSpPr>
        <p:sp>
          <p:nvSpPr>
            <p:cNvPr id="18" name="מלבן מעוגל 17"/>
            <p:cNvSpPr/>
            <p:nvPr/>
          </p:nvSpPr>
          <p:spPr>
            <a:xfrm>
              <a:off x="1287879" y="3512107"/>
              <a:ext cx="216024" cy="288032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7" name="תמונה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412" t="10774" r="22072" b="26259"/>
            <a:stretch/>
          </p:blipFill>
          <p:spPr>
            <a:xfrm>
              <a:off x="3555067" y="2110502"/>
              <a:ext cx="4626154" cy="4096327"/>
            </a:xfrm>
            <a:prstGeom prst="rect">
              <a:avLst/>
            </a:prstGeom>
            <a:ln w="31750">
              <a:solidFill>
                <a:srgbClr val="C00000"/>
              </a:solidFill>
            </a:ln>
          </p:spPr>
        </p:pic>
        <p:cxnSp>
          <p:nvCxnSpPr>
            <p:cNvPr id="20" name="מחבר מרפקי 19"/>
            <p:cNvCxnSpPr>
              <a:stCxn id="18" idx="3"/>
            </p:cNvCxnSpPr>
            <p:nvPr/>
          </p:nvCxnSpPr>
          <p:spPr>
            <a:xfrm>
              <a:off x="1503903" y="3656123"/>
              <a:ext cx="2051164" cy="686627"/>
            </a:xfrm>
            <a:prstGeom prst="bentConnector3">
              <a:avLst/>
            </a:prstGeom>
            <a:ln w="349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קבוצה 27"/>
          <p:cNvGrpSpPr/>
          <p:nvPr/>
        </p:nvGrpSpPr>
        <p:grpSpPr>
          <a:xfrm>
            <a:off x="90639" y="2619322"/>
            <a:ext cx="5477073" cy="4073037"/>
            <a:chOff x="90639" y="2619322"/>
            <a:chExt cx="5477073" cy="4073037"/>
          </a:xfrm>
        </p:grpSpPr>
        <p:sp>
          <p:nvSpPr>
            <p:cNvPr id="23" name="מלבן מעוגל 22"/>
            <p:cNvSpPr/>
            <p:nvPr/>
          </p:nvSpPr>
          <p:spPr>
            <a:xfrm>
              <a:off x="5063656" y="2619322"/>
              <a:ext cx="504056" cy="446341"/>
            </a:xfrm>
            <a:prstGeom prst="round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7919" r="2349" b="8928"/>
            <a:stretch/>
          </p:blipFill>
          <p:spPr bwMode="auto">
            <a:xfrm>
              <a:off x="90639" y="3531930"/>
              <a:ext cx="5273449" cy="3160429"/>
            </a:xfrm>
            <a:prstGeom prst="rect">
              <a:avLst/>
            </a:prstGeom>
            <a:noFill/>
            <a:ln w="28575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26" name="מחבר מרפקי 25"/>
            <p:cNvCxnSpPr/>
            <p:nvPr/>
          </p:nvCxnSpPr>
          <p:spPr>
            <a:xfrm rot="10800000" flipV="1">
              <a:off x="3491880" y="2842491"/>
              <a:ext cx="1571776" cy="675241"/>
            </a:xfrm>
            <a:prstGeom prst="bentConnector3">
              <a:avLst/>
            </a:prstGeom>
            <a:ln w="317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2219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נתונים כלליים והתיקון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4</a:t>
            </a:fld>
            <a:endParaRPr lang="he-IL"/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9636618"/>
              </p:ext>
            </p:extLst>
          </p:nvPr>
        </p:nvGraphicFramePr>
        <p:xfrm>
          <a:off x="395537" y="2580342"/>
          <a:ext cx="7668159" cy="3080360"/>
        </p:xfrm>
        <a:graphic>
          <a:graphicData uri="http://schemas.openxmlformats.org/drawingml/2006/table">
            <a:tbl>
              <a:tblPr rtl="1">
                <a:tableStyleId>{125E5076-3810-47DD-B79F-674D7AD40C01}</a:tableStyleId>
              </a:tblPr>
              <a:tblGrid>
                <a:gridCol w="2241834"/>
                <a:gridCol w="1410371"/>
                <a:gridCol w="1407322"/>
                <a:gridCol w="1290905"/>
                <a:gridCol w="1317727"/>
              </a:tblGrid>
              <a:tr h="648072">
                <a:tc>
                  <a:txBody>
                    <a:bodyPr/>
                    <a:lstStyle/>
                    <a:p>
                      <a:pPr algn="l" rtl="0" fontAlgn="b"/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1" u="none" strike="noStrike" dirty="0">
                          <a:effectLst/>
                        </a:rPr>
                        <a:t>בת ים</a:t>
                      </a:r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1" u="none" strike="noStrike" dirty="0">
                          <a:effectLst/>
                        </a:rPr>
                        <a:t>חולון</a:t>
                      </a:r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1" u="none" strike="noStrike" dirty="0">
                          <a:effectLst/>
                        </a:rPr>
                        <a:t>ראשון לציון</a:t>
                      </a:r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1" u="none" strike="noStrike" dirty="0">
                          <a:effectLst/>
                        </a:rPr>
                        <a:t>תל אביב</a:t>
                      </a:r>
                      <a:endParaRPr lang="he-I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560626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8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אוכלוסיה (נתוני משרד הפנים לשנת 2013)</a:t>
                      </a:r>
                      <a:endParaRPr lang="he-IL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157,459 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203,786 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8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253,871 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502,207 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9794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אשכול חברתי כלכלי</a:t>
                      </a:r>
                      <a:endParaRPr lang="he-IL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 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5418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סה"כ דונם</a:t>
                      </a:r>
                      <a:endParaRPr lang="he-IL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8,167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18,927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58,611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51,788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5418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אוכלוסיה</a:t>
                      </a:r>
                      <a:r>
                        <a:rPr lang="he-IL" sz="18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 (נתוני למ"ס לשנת 2013)</a:t>
                      </a:r>
                      <a:endParaRPr lang="he-IL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128,900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186,400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237,600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418,600</a:t>
                      </a:r>
                      <a:endParaRPr lang="he-IL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C:\Users\e395259\Dropbox\Personal\המדד המוניציפלי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548680"/>
            <a:ext cx="539924" cy="504056"/>
          </a:xfrm>
          <a:prstGeom prst="rect">
            <a:avLst/>
          </a:prstGeom>
          <a:noFill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01100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נתונים כספיים - 2013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5</a:t>
            </a:fld>
            <a:endParaRPr lang="he-IL"/>
          </a:p>
        </p:txBody>
      </p:sp>
      <p:graphicFrame>
        <p:nvGraphicFramePr>
          <p:cNvPr id="10" name="טבלה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0726666"/>
              </p:ext>
            </p:extLst>
          </p:nvPr>
        </p:nvGraphicFramePr>
        <p:xfrm>
          <a:off x="2339752" y="1333305"/>
          <a:ext cx="3600400" cy="2663165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244405"/>
                <a:gridCol w="1355995"/>
              </a:tblGrid>
              <a:tr h="624683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נתונים כספיים - 2013</a:t>
                      </a:r>
                      <a:endParaRPr lang="he-IL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אלפי ש"ח</a:t>
                      </a:r>
                      <a:endParaRPr lang="he-IL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43571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סה"כ הכנסות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802,710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הכנסות אחרות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319,469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3571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הכנסות עצמיות *)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483,241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עודף (גירעון) שוטף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892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גירעון מצטבר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92,652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עומס מלוות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203,980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טבלה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1236166"/>
              </p:ext>
            </p:extLst>
          </p:nvPr>
        </p:nvGraphicFramePr>
        <p:xfrm>
          <a:off x="429873" y="4437112"/>
          <a:ext cx="7554829" cy="2232247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572852"/>
                <a:gridCol w="941673"/>
                <a:gridCol w="779317"/>
                <a:gridCol w="941673"/>
                <a:gridCol w="1010226"/>
                <a:gridCol w="1154544"/>
                <a:gridCol w="1154544"/>
              </a:tblGrid>
              <a:tr h="576063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שם רשות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אוכ' אוק' 2013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סוציו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הוצאה לנפש מודל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הכנסה לנפש מודל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עודף</a:t>
                      </a:r>
                      <a:r>
                        <a:rPr lang="he-IL" sz="14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נורמטיבי לנפש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מענק מודל לנפש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בת ים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157,459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3,264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3,476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(212)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חולון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203,786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3,172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3,821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(649)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(377)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ראשון לציון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253,871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3,069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4,412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(1,343)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(980)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תל אביב - יפו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502,207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2,869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7,314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(4,444)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(3,800)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3364">
                <a:tc gridSpan="7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94447">
                <a:tc gridSpan="7"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8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לבת ים בסיס</a:t>
                      </a:r>
                      <a:r>
                        <a:rPr lang="he-IL" sz="18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מודל מענק איזון שלילי (לפני פנסיה ופירעון מלוות)</a:t>
                      </a:r>
                      <a:endParaRPr lang="he-IL" sz="18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endParaRPr lang="he-IL" sz="18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מלבן מעוגל 11"/>
          <p:cNvSpPr/>
          <p:nvPr/>
        </p:nvSpPr>
        <p:spPr>
          <a:xfrm>
            <a:off x="611560" y="5013176"/>
            <a:ext cx="2016224" cy="2880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1043608" y="3996470"/>
            <a:ext cx="6984776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dirty="0" smtClean="0"/>
              <a:t>*) כולל הכנסות בהיקף של כ- 70 </a:t>
            </a:r>
            <a:r>
              <a:rPr lang="he-IL" sz="1400" dirty="0" err="1" smtClean="0"/>
              <a:t>מלש"ח</a:t>
            </a:r>
            <a:r>
              <a:rPr lang="he-IL" sz="1400" dirty="0" smtClean="0"/>
              <a:t> ממכירת נכסים</a:t>
            </a:r>
          </a:p>
          <a:p>
            <a:r>
              <a:rPr lang="he-IL" sz="1100" dirty="0" smtClean="0"/>
              <a:t>- מקור: דוח מבוקר, משרד הפנים</a:t>
            </a:r>
            <a:endParaRPr lang="he-IL" sz="1100" dirty="0"/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89841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נתונים כספיים – 2013 – מתוקן</a:t>
            </a:r>
            <a:r>
              <a:rPr lang="en-US" sz="3500" b="1" dirty="0" smtClean="0"/>
              <a:t> </a:t>
            </a:r>
            <a:r>
              <a:rPr lang="he-IL" sz="3500" b="1" dirty="0" smtClean="0"/>
              <a:t> לנתוני למ"ס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6</a:t>
            </a:fld>
            <a:endParaRPr lang="he-IL"/>
          </a:p>
        </p:txBody>
      </p:sp>
      <p:graphicFrame>
        <p:nvGraphicFramePr>
          <p:cNvPr id="10" name="טבלה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0726666"/>
              </p:ext>
            </p:extLst>
          </p:nvPr>
        </p:nvGraphicFramePr>
        <p:xfrm>
          <a:off x="2339752" y="1333305"/>
          <a:ext cx="3600400" cy="2663165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244405"/>
                <a:gridCol w="1355995"/>
              </a:tblGrid>
              <a:tr h="624683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נתונים כספיים - 2013</a:t>
                      </a:r>
                      <a:endParaRPr lang="he-IL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אלפי ש"ח</a:t>
                      </a:r>
                      <a:endParaRPr lang="he-IL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43571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סה"כ הכנסות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802,710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הכנסות אחרות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319,469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3571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הכנסות עצמיות *)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483,241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עודף (גירעון) שוטף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892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גירעון מצטבר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92,652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783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עומס מלוות</a:t>
                      </a:r>
                      <a:endParaRPr lang="he-IL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203,980 </a:t>
                      </a:r>
                      <a:endParaRPr lang="he-IL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טבלה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1236166"/>
              </p:ext>
            </p:extLst>
          </p:nvPr>
        </p:nvGraphicFramePr>
        <p:xfrm>
          <a:off x="429873" y="4437112"/>
          <a:ext cx="7554829" cy="2232247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572852"/>
                <a:gridCol w="941673"/>
                <a:gridCol w="779317"/>
                <a:gridCol w="941673"/>
                <a:gridCol w="1010226"/>
                <a:gridCol w="1154544"/>
                <a:gridCol w="1154544"/>
              </a:tblGrid>
              <a:tr h="576063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שם רשות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אוכ' אוק' 2013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סוציו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הוצאה לנפש מודל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הכנסה לנפש מודל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עודף</a:t>
                      </a:r>
                      <a:r>
                        <a:rPr lang="he-IL" sz="14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נורמטיבי לנפש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מענק מודל לנפש</a:t>
                      </a:r>
                      <a:endParaRPr lang="he-IL" sz="14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בת ים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en-US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128,900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 dirty="0">
                          <a:solidFill>
                            <a:srgbClr val="10253F"/>
                          </a:solidFill>
                          <a:latin typeface="Calibri"/>
                        </a:rPr>
                        <a:t>3,987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>
                          <a:solidFill>
                            <a:srgbClr val="10253F"/>
                          </a:solidFill>
                          <a:latin typeface="Calibri"/>
                        </a:rPr>
                        <a:t>4,246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 dirty="0" smtClean="0">
                          <a:solidFill>
                            <a:srgbClr val="10253F"/>
                          </a:solidFill>
                          <a:latin typeface="Calibri"/>
                        </a:rPr>
                        <a:t>(259)</a:t>
                      </a:r>
                      <a:endParaRPr lang="en-US" sz="1600" b="0" i="0" u="none" strike="noStrike" dirty="0">
                        <a:solidFill>
                          <a:srgbClr val="10253F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 dirty="0" smtClean="0">
                          <a:solidFill>
                            <a:srgbClr val="10253F"/>
                          </a:solidFill>
                          <a:latin typeface="Calibri"/>
                        </a:rPr>
                        <a:t>344.5</a:t>
                      </a:r>
                      <a:endParaRPr lang="en-US" sz="1600" b="0" i="0" u="none" strike="noStrike" dirty="0">
                        <a:solidFill>
                          <a:srgbClr val="10253F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חולון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en-US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186,400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>
                          <a:solidFill>
                            <a:srgbClr val="10253F"/>
                          </a:solidFill>
                          <a:latin typeface="Calibri"/>
                        </a:rPr>
                        <a:t>3,468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 dirty="0">
                          <a:solidFill>
                            <a:srgbClr val="10253F"/>
                          </a:solidFill>
                          <a:latin typeface="Calibri"/>
                        </a:rPr>
                        <a:t>4,177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 dirty="0" smtClean="0">
                          <a:solidFill>
                            <a:srgbClr val="10253F"/>
                          </a:solidFill>
                          <a:latin typeface="Calibri"/>
                        </a:rPr>
                        <a:t>(709.5)</a:t>
                      </a:r>
                      <a:endParaRPr lang="en-US" sz="1600" b="0" i="0" u="none" strike="noStrike" dirty="0">
                        <a:solidFill>
                          <a:srgbClr val="10253F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 dirty="0" smtClean="0">
                          <a:solidFill>
                            <a:srgbClr val="10253F"/>
                          </a:solidFill>
                          <a:latin typeface="Calibri"/>
                        </a:rPr>
                        <a:t>(412.2)</a:t>
                      </a:r>
                      <a:endParaRPr lang="en-US" sz="1600" b="0" i="0" u="none" strike="noStrike" dirty="0">
                        <a:solidFill>
                          <a:srgbClr val="10253F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ראשון לציון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en-US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237,600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>
                          <a:solidFill>
                            <a:srgbClr val="10253F"/>
                          </a:solidFill>
                          <a:latin typeface="Calibri"/>
                        </a:rPr>
                        <a:t>3,279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>
                          <a:solidFill>
                            <a:srgbClr val="10253F"/>
                          </a:solidFill>
                          <a:latin typeface="Calibri"/>
                        </a:rPr>
                        <a:t>4,714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 dirty="0" smtClean="0">
                          <a:solidFill>
                            <a:srgbClr val="10253F"/>
                          </a:solidFill>
                          <a:latin typeface="Calibri"/>
                        </a:rPr>
                        <a:t>(1,435)</a:t>
                      </a:r>
                      <a:endParaRPr lang="en-US" sz="1600" b="0" i="0" u="none" strike="noStrike" dirty="0">
                        <a:solidFill>
                          <a:srgbClr val="10253F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 dirty="0" smtClean="0">
                          <a:solidFill>
                            <a:srgbClr val="10253F"/>
                          </a:solidFill>
                          <a:latin typeface="Calibri"/>
                        </a:rPr>
                        <a:t>(1,047.1)</a:t>
                      </a:r>
                      <a:endParaRPr lang="en-US" sz="1600" b="0" i="0" u="none" strike="noStrike" dirty="0">
                        <a:solidFill>
                          <a:srgbClr val="10253F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0193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תל אביב - יפו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en-US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418,600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>
                          <a:solidFill>
                            <a:srgbClr val="10253F"/>
                          </a:solidFill>
                          <a:latin typeface="Calibri"/>
                        </a:rPr>
                        <a:t>3,442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>
                          <a:solidFill>
                            <a:srgbClr val="10253F"/>
                          </a:solidFill>
                          <a:latin typeface="Calibri"/>
                        </a:rPr>
                        <a:t>8,775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 dirty="0" smtClean="0">
                          <a:solidFill>
                            <a:srgbClr val="10253F"/>
                          </a:solidFill>
                          <a:latin typeface="Calibri"/>
                        </a:rPr>
                        <a:t>(5,332)</a:t>
                      </a:r>
                      <a:endParaRPr lang="en-US" sz="1600" b="0" i="0" u="none" strike="noStrike" dirty="0">
                        <a:solidFill>
                          <a:srgbClr val="10253F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0" i="0" u="none" strike="noStrike" dirty="0" smtClean="0">
                          <a:solidFill>
                            <a:srgbClr val="10253F"/>
                          </a:solidFill>
                          <a:latin typeface="Calibri"/>
                        </a:rPr>
                        <a:t>(4,559)</a:t>
                      </a:r>
                      <a:endParaRPr lang="en-US" sz="1600" b="0" i="0" u="none" strike="noStrike" dirty="0">
                        <a:solidFill>
                          <a:srgbClr val="10253F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3364">
                <a:tc gridSpan="7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94447">
                <a:tc gridSpan="7"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8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לבת ים בסיס</a:t>
                      </a:r>
                      <a:r>
                        <a:rPr lang="he-IL" sz="18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מודל מענק איזון שלילי (לפני פנסיה ופירעון מלוות)</a:t>
                      </a:r>
                      <a:endParaRPr lang="he-IL" sz="18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endParaRPr lang="he-IL" sz="18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מלבן מעוגל 11"/>
          <p:cNvSpPr/>
          <p:nvPr/>
        </p:nvSpPr>
        <p:spPr>
          <a:xfrm>
            <a:off x="611560" y="5029429"/>
            <a:ext cx="2160240" cy="2880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1043608" y="3996470"/>
            <a:ext cx="6984776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dirty="0" smtClean="0"/>
              <a:t>*) כולל הכנסות בהיקף של כ- 70 </a:t>
            </a:r>
            <a:r>
              <a:rPr lang="he-IL" sz="1400" dirty="0" err="1" smtClean="0"/>
              <a:t>מלש"ח</a:t>
            </a:r>
            <a:r>
              <a:rPr lang="he-IL" sz="1400" dirty="0" smtClean="0"/>
              <a:t> ממכירת נכסים</a:t>
            </a:r>
          </a:p>
          <a:p>
            <a:r>
              <a:rPr lang="he-IL" sz="1100" dirty="0" smtClean="0"/>
              <a:t>- מקור: דוח מבוקר, משרד הפנים</a:t>
            </a:r>
            <a:endParaRPr lang="he-IL" sz="1100" dirty="0"/>
          </a:p>
        </p:txBody>
      </p:sp>
      <p:pic>
        <p:nvPicPr>
          <p:cNvPr id="1026" name="Picture 2" descr="C:\Users\e395259\Dropbox\Personal\המדד המוניציפלי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548680"/>
            <a:ext cx="539924" cy="504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89841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הכנסות לתושב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7</a:t>
            </a:fld>
            <a:endParaRPr lang="he-IL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תרשים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08341987"/>
              </p:ext>
            </p:extLst>
          </p:nvPr>
        </p:nvGraphicFramePr>
        <p:xfrm>
          <a:off x="323528" y="1556792"/>
          <a:ext cx="792088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421341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הכנסות </a:t>
            </a:r>
            <a:r>
              <a:rPr lang="he-IL" sz="3500" b="1" dirty="0" smtClean="0"/>
              <a:t>לתושב</a:t>
            </a:r>
            <a:r>
              <a:rPr lang="en-US" sz="3500" b="1" dirty="0" smtClean="0"/>
              <a:t> </a:t>
            </a:r>
            <a:r>
              <a:rPr lang="he-IL" sz="3500" b="1" dirty="0" smtClean="0"/>
              <a:t> - 2012 מתוקן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8</a:t>
            </a:fld>
            <a:endParaRPr lang="he-IL"/>
          </a:p>
        </p:txBody>
      </p:sp>
      <p:pic>
        <p:nvPicPr>
          <p:cNvPr id="7" name="Picture 2" descr="C:\Users\e395259\Dropbox\Personal\המדד המוניציפלי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548680"/>
            <a:ext cx="539924" cy="504056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5173" y="1628800"/>
            <a:ext cx="675385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67544" y="6525344"/>
            <a:ext cx="7272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400" dirty="0" smtClean="0"/>
              <a:t>הקו השחור מסמן את המעבר מהכנסות תקציב רגיל להכנסות תב"ר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421341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הכנסות </a:t>
            </a:r>
            <a:r>
              <a:rPr lang="he-IL" sz="3500" b="1" dirty="0" smtClean="0"/>
              <a:t>לתושב</a:t>
            </a:r>
            <a:r>
              <a:rPr lang="en-US" sz="3500" b="1" dirty="0" smtClean="0"/>
              <a:t> </a:t>
            </a:r>
            <a:r>
              <a:rPr lang="he-IL" sz="3500" b="1" dirty="0" smtClean="0"/>
              <a:t> - 2013*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9</a:t>
            </a:fld>
            <a:endParaRPr lang="he-IL"/>
          </a:p>
        </p:txBody>
      </p:sp>
      <p:pic>
        <p:nvPicPr>
          <p:cNvPr id="7" name="Picture 2" descr="C:\Users\e395259\Dropbox\Personal\המדד המוניציפלי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548680"/>
            <a:ext cx="539924" cy="50405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628800"/>
            <a:ext cx="6683155" cy="481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67544" y="6525344"/>
            <a:ext cx="7272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400" dirty="0" smtClean="0"/>
              <a:t>* - הכנסות בת ים ממכירת נכסים – הערכת מקסימום (בהעדר נתונים מדויקים)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421341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קבוצה 12"/>
          <p:cNvGrpSpPr/>
          <p:nvPr/>
        </p:nvGrpSpPr>
        <p:grpSpPr>
          <a:xfrm>
            <a:off x="0" y="1633160"/>
            <a:ext cx="6757937" cy="5252224"/>
            <a:chOff x="0" y="1633160"/>
            <a:chExt cx="6757937" cy="5252224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850" t="2978" r="20527"/>
            <a:stretch/>
          </p:blipFill>
          <p:spPr bwMode="auto">
            <a:xfrm rot="5400000">
              <a:off x="736130" y="897030"/>
              <a:ext cx="5252224" cy="6724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מחבר ישר 8"/>
            <p:cNvCxnSpPr/>
            <p:nvPr/>
          </p:nvCxnSpPr>
          <p:spPr>
            <a:xfrm flipV="1">
              <a:off x="6757937" y="4005384"/>
              <a:ext cx="0" cy="2880000"/>
            </a:xfrm>
            <a:prstGeom prst="line">
              <a:avLst/>
            </a:prstGeom>
            <a:ln w="3492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938" t="8428" r="28380" b="3914"/>
          <a:stretch/>
        </p:blipFill>
        <p:spPr bwMode="auto">
          <a:xfrm>
            <a:off x="683568" y="1032298"/>
            <a:ext cx="3694545" cy="5671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03" t="2755" r="12754" b="13829"/>
          <a:stretch/>
        </p:blipFill>
        <p:spPr bwMode="auto">
          <a:xfrm>
            <a:off x="173650" y="1927584"/>
            <a:ext cx="5430982" cy="476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82" t="26496" r="10108" b="5406"/>
          <a:stretch/>
        </p:blipFill>
        <p:spPr bwMode="auto">
          <a:xfrm>
            <a:off x="0" y="2924944"/>
            <a:ext cx="6089013" cy="394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טבלה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8901633"/>
              </p:ext>
            </p:extLst>
          </p:nvPr>
        </p:nvGraphicFramePr>
        <p:xfrm>
          <a:off x="4716016" y="1412776"/>
          <a:ext cx="3528393" cy="2204085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676860"/>
                <a:gridCol w="1013103"/>
                <a:gridCol w="838430"/>
              </a:tblGrid>
              <a:tr h="657225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שם רשות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שטחי ארנונה עסקית </a:t>
                      </a:r>
                      <a:r>
                        <a:rPr lang="he-IL" sz="14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לנפש *)</a:t>
                      </a:r>
                      <a:endParaRPr lang="he-IL" sz="14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4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חיוב ארנונה עסקית לנפש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בת ים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3.36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767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חולון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7.26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1,084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ראשון לציון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8.09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1,495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he-IL" sz="160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תל אביב - יפו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10.23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e-IL" sz="160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2,391 </a:t>
                      </a:r>
                      <a:endParaRPr lang="he-IL" sz="160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שטחי ארנונה עסקית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10</a:t>
            </a:fld>
            <a:endParaRPr lang="he-IL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מלבן 5"/>
          <p:cNvSpPr/>
          <p:nvPr/>
        </p:nvSpPr>
        <p:spPr>
          <a:xfrm>
            <a:off x="4738318" y="2276872"/>
            <a:ext cx="3492000" cy="324000"/>
          </a:xfrm>
          <a:prstGeom prst="rect">
            <a:avLst/>
          </a:prstGeom>
          <a:solidFill>
            <a:schemeClr val="accent3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6848446" y="4429561"/>
            <a:ext cx="146797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/>
              <a:t>*) 5 סיווגים עיקריים: בנקים, בתי מלון, תעשיה, מלאכה, שירותים ומסחר.</a:t>
            </a:r>
          </a:p>
          <a:p>
            <a:endParaRPr lang="he-IL" sz="1000" dirty="0" smtClean="0"/>
          </a:p>
          <a:p>
            <a:r>
              <a:rPr lang="he-IL" sz="1000" dirty="0" smtClean="0"/>
              <a:t>- מקור: </a:t>
            </a:r>
            <a:r>
              <a:rPr lang="he-IL" sz="1000" dirty="0" err="1" smtClean="0"/>
              <a:t>למ"ס</a:t>
            </a:r>
            <a:r>
              <a:rPr lang="he-IL" sz="1000" dirty="0" smtClean="0"/>
              <a:t>, 2012</a:t>
            </a:r>
            <a:endParaRPr lang="he-IL" sz="1000" dirty="0"/>
          </a:p>
        </p:txBody>
      </p:sp>
      <p:grpSp>
        <p:nvGrpSpPr>
          <p:cNvPr id="18" name="קבוצה 17"/>
          <p:cNvGrpSpPr/>
          <p:nvPr/>
        </p:nvGrpSpPr>
        <p:grpSpPr>
          <a:xfrm>
            <a:off x="5719775" y="6372036"/>
            <a:ext cx="2529423" cy="369332"/>
            <a:chOff x="5724129" y="4005384"/>
            <a:chExt cx="2529423" cy="369332"/>
          </a:xfrm>
        </p:grpSpPr>
        <p:sp>
          <p:nvSpPr>
            <p:cNvPr id="16" name="TextBox 15"/>
            <p:cNvSpPr txBox="1"/>
            <p:nvPr/>
          </p:nvSpPr>
          <p:spPr>
            <a:xfrm>
              <a:off x="5724129" y="4005384"/>
              <a:ext cx="237626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900" dirty="0" smtClean="0"/>
                <a:t>שטח בנוי למגורים</a:t>
              </a:r>
            </a:p>
            <a:p>
              <a:r>
                <a:rPr lang="he-IL" sz="900" dirty="0" smtClean="0"/>
                <a:t>שטח בנוי לא למגורים</a:t>
              </a:r>
              <a:endParaRPr lang="he-IL" sz="900" dirty="0"/>
            </a:p>
          </p:txBody>
        </p:sp>
        <p:sp>
          <p:nvSpPr>
            <p:cNvPr id="7" name="מלבן מעוגל 6"/>
            <p:cNvSpPr/>
            <p:nvPr/>
          </p:nvSpPr>
          <p:spPr>
            <a:xfrm>
              <a:off x="8068762" y="4058792"/>
              <a:ext cx="180000" cy="108000"/>
            </a:xfrm>
            <a:prstGeom prst="roundRect">
              <a:avLst/>
            </a:prstGeom>
            <a:solidFill>
              <a:srgbClr val="F0B0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" name="מלבן מעוגל 16"/>
            <p:cNvSpPr/>
            <p:nvPr/>
          </p:nvSpPr>
          <p:spPr>
            <a:xfrm>
              <a:off x="8073552" y="4211192"/>
              <a:ext cx="180000" cy="108000"/>
            </a:xfrm>
            <a:prstGeom prst="roundRect">
              <a:avLst/>
            </a:prstGeom>
            <a:solidFill>
              <a:srgbClr val="8EB0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xmlns="" val="1795030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7.40741E-7 L -3.61111E-6 0.05255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5416 L 2.22222E-6 0.0960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8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9444 L -0.0007 0.14606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56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מצבה של בת ים - סיכום</a:t>
            </a:r>
            <a:endParaRPr lang="he-IL" sz="3500" b="1" dirty="0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11</a:t>
            </a:fld>
            <a:endParaRPr lang="he-IL"/>
          </a:p>
        </p:txBody>
      </p:sp>
      <p:graphicFrame>
        <p:nvGraphicFramePr>
          <p:cNvPr id="4" name="דיאגרמה 3"/>
          <p:cNvGraphicFramePr/>
          <p:nvPr>
            <p:extLst>
              <p:ext uri="{D42A27DB-BD31-4B8C-83A1-F6EECF244321}">
                <p14:modId xmlns:p14="http://schemas.microsoft.com/office/powerpoint/2010/main" xmlns="" val="3088210596"/>
              </p:ext>
            </p:extLst>
          </p:nvPr>
        </p:nvGraphicFramePr>
        <p:xfrm>
          <a:off x="683568" y="1700808"/>
          <a:ext cx="693643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372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2F934A-11D8-485E-B170-746D997E1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8D6DA3-6DCF-42BF-B297-B25CA2728B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57137C-5508-473B-AD1B-9A6B47BBE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CF11AB-5EFD-4C70-96F4-52087C5394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120AE5-DBE8-4E1B-9D27-920907BB6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67EC9A-E465-471F-B715-1D99AD2EA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חץ למטה 3"/>
          <p:cNvSpPr/>
          <p:nvPr/>
        </p:nvSpPr>
        <p:spPr>
          <a:xfrm>
            <a:off x="1187624" y="1700808"/>
            <a:ext cx="6120680" cy="5040560"/>
          </a:xfrm>
          <a:prstGeom prst="downArrow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6000">
                <a:srgbClr val="C7CCCE">
                  <a:alpha val="49000"/>
                </a:srgbClr>
              </a:gs>
              <a:gs pos="100000">
                <a:schemeClr val="accent1">
                  <a:alpha val="88000"/>
                </a:schemeClr>
              </a:gs>
            </a:gsLst>
            <a:lin ang="5400000" scaled="0"/>
          </a:gradFill>
          <a:ln>
            <a:solidFill>
              <a:schemeClr val="accent1">
                <a:shade val="50000"/>
                <a:alpha val="2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994122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העתיד הקודר</a:t>
            </a:r>
            <a:endParaRPr lang="he-IL" sz="3500" b="1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12</a:t>
            </a:fld>
            <a:endParaRPr lang="he-IL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דיאגרמה 5"/>
          <p:cNvGraphicFramePr/>
          <p:nvPr>
            <p:extLst>
              <p:ext uri="{D42A27DB-BD31-4B8C-83A1-F6EECF244321}">
                <p14:modId xmlns:p14="http://schemas.microsoft.com/office/powerpoint/2010/main" xmlns="" val="3183687690"/>
              </p:ext>
            </p:extLst>
          </p:nvPr>
        </p:nvGraphicFramePr>
        <p:xfrm>
          <a:off x="1187624" y="18448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113773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A5D150F-0EFA-4C81-8645-29054BB59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0014A6C-8FA6-44CD-AA3E-A2712029F0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5A8EE7B-EFC8-4E9B-9AB9-6370B01FC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4D23749-7CE3-424D-A409-31B134B352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7858897-6625-4E29-8013-EECAD6F54E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CE38C7-702C-47EA-BAAC-002BC87143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6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ניתוח חלופות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איחוד רשויות – חלוקת הכנסות</a:t>
            </a:r>
            <a:endParaRPr lang="he-IL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8424" y="5589240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24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העדיפות לאיחוד</a:t>
            </a:r>
            <a:endParaRPr lang="he-IL" sz="3500" b="1" dirty="0"/>
          </a:p>
        </p:txBody>
      </p:sp>
      <p:sp>
        <p:nvSpPr>
          <p:cNvPr id="7" name="מציין מיקום של כותרת תחתונה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/>
              <a:t>אגף תקציבים - משרד האוצר</a:t>
            </a:r>
            <a:endParaRPr lang="he-IL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F771E-F92B-4958-9EE6-05793563DFBE}" type="slidenum">
              <a:rPr lang="he-IL" smtClean="0"/>
              <a:pPr/>
              <a:t>14</a:t>
            </a:fld>
            <a:endParaRPr lang="he-IL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דיאגרמה 2"/>
          <p:cNvGraphicFramePr/>
          <p:nvPr>
            <p:extLst>
              <p:ext uri="{D42A27DB-BD31-4B8C-83A1-F6EECF244321}">
                <p14:modId xmlns:p14="http://schemas.microsoft.com/office/powerpoint/2010/main" xmlns="" val="3998311262"/>
              </p:ext>
            </p:extLst>
          </p:nvPr>
        </p:nvGraphicFramePr>
        <p:xfrm>
          <a:off x="827584" y="1916832"/>
          <a:ext cx="679241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קבוצה 12"/>
          <p:cNvGrpSpPr/>
          <p:nvPr/>
        </p:nvGrpSpPr>
        <p:grpSpPr>
          <a:xfrm>
            <a:off x="2173952" y="4725144"/>
            <a:ext cx="2031388" cy="1584176"/>
            <a:chOff x="3582145" y="3719747"/>
            <a:chExt cx="2031388" cy="743749"/>
          </a:xfrm>
        </p:grpSpPr>
        <p:sp>
          <p:nvSpPr>
            <p:cNvPr id="14" name="מלבן מעוגל 13"/>
            <p:cNvSpPr/>
            <p:nvPr/>
          </p:nvSpPr>
          <p:spPr>
            <a:xfrm>
              <a:off x="3582145" y="3719747"/>
              <a:ext cx="2031388" cy="74374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מלבן 14"/>
            <p:cNvSpPr/>
            <p:nvPr/>
          </p:nvSpPr>
          <p:spPr>
            <a:xfrm>
              <a:off x="3582145" y="3854974"/>
              <a:ext cx="2009604" cy="5867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22860" rIns="34290" bIns="22860" numCol="1" spcCol="1270" anchor="ctr" anchorCtr="0">
              <a:noAutofit/>
            </a:bodyPr>
            <a:lstStyle/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1800" kern="1200" dirty="0" err="1" smtClean="0"/>
                <a:t>נט"ע</a:t>
              </a:r>
              <a:endParaRPr lang="he-IL" sz="1800" kern="1200" dirty="0" smtClean="0"/>
            </a:p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dirty="0" smtClean="0"/>
                <a:t>נתיבי איילון</a:t>
              </a:r>
            </a:p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dirty="0" smtClean="0"/>
                <a:t>רכבת קלה </a:t>
              </a:r>
              <a:r>
                <a:rPr lang="he-IL" sz="1200" dirty="0" smtClean="0"/>
                <a:t>(הקו האדום)</a:t>
              </a:r>
              <a:endParaRPr lang="he-IL" dirty="0" smtClean="0"/>
            </a:p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dirty="0" smtClean="0"/>
                <a:t>פארקים אזוריים</a:t>
              </a:r>
            </a:p>
            <a:p>
              <a:pPr lvl="0" algn="ctr" defTabSz="8001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he-IL" sz="1800" kern="1200" dirty="0"/>
            </a:p>
          </p:txBody>
        </p:sp>
      </p:grpSp>
      <p:cxnSp>
        <p:nvCxnSpPr>
          <p:cNvPr id="5" name="מחבר מרפקי 4"/>
          <p:cNvCxnSpPr>
            <a:endCxn id="14" idx="0"/>
          </p:cNvCxnSpPr>
          <p:nvPr/>
        </p:nvCxnSpPr>
        <p:spPr>
          <a:xfrm rot="10800000" flipV="1">
            <a:off x="3189646" y="4077072"/>
            <a:ext cx="1238338" cy="648072"/>
          </a:xfrm>
          <a:prstGeom prst="bentConnector2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8230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5280D27-5C87-4B38-AF3E-87A988349E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1720D0-A444-431C-8591-92C6B4ADC3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1FA3F6-661C-4C5D-AA0B-02BF0B487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F0357-55B5-449B-95AF-AA3DCF7FF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84F8681-CAA7-43D7-BACE-075E4D9309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3255E3F-93C2-45F7-A145-228458E0C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2E4B694-7BFD-4577-901E-8942581DD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5503BBA-B230-4EF5-BEBB-F74A121B5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E7A8348-3822-4051-B793-039E8EDDEE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62BEE33-B2AA-4944-AF9D-8A8234583F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70363C-1D4F-45DF-A31F-0264C3103C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1CA7728-060B-435A-BE8D-248BE266C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5ABBA1-6524-4A4F-886E-ACFC274D7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903C305-423F-4CC9-8D9E-0734344A5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79F0242-C425-4266-A732-50CC3FC50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4A3A922-0D18-435A-A624-71C2B1962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B4BF7BC-3B44-459D-A616-D4713F9ED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8477BB6-2DFE-48EF-945D-0F0DD11CD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  <a:gradFill>
            <a:gsLst>
              <a:gs pos="100000">
                <a:schemeClr val="accent1">
                  <a:lumMod val="91000"/>
                  <a:alpha val="39000"/>
                </a:schemeClr>
              </a:gs>
              <a:gs pos="86000">
                <a:schemeClr val="tx2">
                  <a:lumMod val="20000"/>
                  <a:lumOff val="80000"/>
                  <a:alpha val="10000"/>
                </a:schemeClr>
              </a:gs>
              <a:gs pos="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marL="174625" algn="r"/>
            <a:r>
              <a:rPr lang="he-IL" sz="3500" b="1" dirty="0" smtClean="0"/>
              <a:t>תועלת האיחוד – צמצום ממלכות</a:t>
            </a:r>
            <a:endParaRPr lang="he-IL" sz="3500" b="1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>
          <a:xfrm rot="16200000">
            <a:off x="7603688" y="3935134"/>
            <a:ext cx="2367281" cy="365760"/>
          </a:xfrm>
        </p:spPr>
        <p:txBody>
          <a:bodyPr/>
          <a:lstStyle/>
          <a:p>
            <a:r>
              <a:rPr lang="he-IL" dirty="0" smtClean="0"/>
              <a:t>אגף תקציבים - משרד האוצר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>
          <a:xfrm>
            <a:off x="8532440" y="5642688"/>
            <a:ext cx="548640" cy="383952"/>
          </a:xfrm>
        </p:spPr>
        <p:txBody>
          <a:bodyPr/>
          <a:lstStyle/>
          <a:p>
            <a:fld id="{A83F771E-F92B-4958-9EE6-05793563DFBE}" type="slidenum">
              <a:rPr lang="he-IL" smtClean="0"/>
              <a:pPr/>
              <a:t>15</a:t>
            </a:fld>
            <a:endParaRPr lang="he-IL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0" y="404664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709" y="1916832"/>
            <a:ext cx="7465936" cy="41185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632" y="1947664"/>
            <a:ext cx="6984776" cy="40465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968" y="2029544"/>
            <a:ext cx="6502400" cy="39197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grpSp>
        <p:nvGrpSpPr>
          <p:cNvPr id="18" name="קבוצה 17"/>
          <p:cNvGrpSpPr/>
          <p:nvPr/>
        </p:nvGrpSpPr>
        <p:grpSpPr>
          <a:xfrm>
            <a:off x="989110" y="1484887"/>
            <a:ext cx="6816214" cy="4962482"/>
            <a:chOff x="989110" y="1484887"/>
            <a:chExt cx="6816214" cy="4962482"/>
          </a:xfrm>
          <a:solidFill>
            <a:schemeClr val="accent1">
              <a:lumMod val="75000"/>
            </a:schemeClr>
          </a:solidFill>
        </p:grpSpPr>
        <p:sp>
          <p:nvSpPr>
            <p:cNvPr id="17" name="טרפז 16"/>
            <p:cNvSpPr/>
            <p:nvPr/>
          </p:nvSpPr>
          <p:spPr>
            <a:xfrm rot="16574690">
              <a:off x="1915976" y="558021"/>
              <a:ext cx="4962482" cy="6816214"/>
            </a:xfrm>
            <a:custGeom>
              <a:avLst/>
              <a:gdLst>
                <a:gd name="connsiteX0" fmla="*/ 0 w 4450122"/>
                <a:gd name="connsiteY0" fmla="*/ 5601385 h 5601385"/>
                <a:gd name="connsiteX1" fmla="*/ 512743 w 4450122"/>
                <a:gd name="connsiteY1" fmla="*/ 0 h 5601385"/>
                <a:gd name="connsiteX2" fmla="*/ 3937379 w 4450122"/>
                <a:gd name="connsiteY2" fmla="*/ 0 h 5601385"/>
                <a:gd name="connsiteX3" fmla="*/ 4450122 w 4450122"/>
                <a:gd name="connsiteY3" fmla="*/ 5601385 h 5601385"/>
                <a:gd name="connsiteX4" fmla="*/ 0 w 4450122"/>
                <a:gd name="connsiteY4" fmla="*/ 5601385 h 5601385"/>
                <a:gd name="connsiteX0" fmla="*/ 0 w 4529435"/>
                <a:gd name="connsiteY0" fmla="*/ 5901727 h 5901727"/>
                <a:gd name="connsiteX1" fmla="*/ 592056 w 4529435"/>
                <a:gd name="connsiteY1" fmla="*/ 0 h 5901727"/>
                <a:gd name="connsiteX2" fmla="*/ 4016692 w 4529435"/>
                <a:gd name="connsiteY2" fmla="*/ 0 h 5901727"/>
                <a:gd name="connsiteX3" fmla="*/ 4529435 w 4529435"/>
                <a:gd name="connsiteY3" fmla="*/ 5601385 h 5901727"/>
                <a:gd name="connsiteX4" fmla="*/ 0 w 4529435"/>
                <a:gd name="connsiteY4" fmla="*/ 5901727 h 5901727"/>
                <a:gd name="connsiteX0" fmla="*/ 0 w 4529435"/>
                <a:gd name="connsiteY0" fmla="*/ 5901727 h 5901727"/>
                <a:gd name="connsiteX1" fmla="*/ 580467 w 4529435"/>
                <a:gd name="connsiteY1" fmla="*/ 304148 h 5901727"/>
                <a:gd name="connsiteX2" fmla="*/ 4016692 w 4529435"/>
                <a:gd name="connsiteY2" fmla="*/ 0 h 5901727"/>
                <a:gd name="connsiteX3" fmla="*/ 4529435 w 4529435"/>
                <a:gd name="connsiteY3" fmla="*/ 5601385 h 5901727"/>
                <a:gd name="connsiteX4" fmla="*/ 0 w 4529435"/>
                <a:gd name="connsiteY4" fmla="*/ 5901727 h 5901727"/>
                <a:gd name="connsiteX0" fmla="*/ 0 w 4529435"/>
                <a:gd name="connsiteY0" fmla="*/ 5901727 h 5901727"/>
                <a:gd name="connsiteX1" fmla="*/ 587745 w 4529435"/>
                <a:gd name="connsiteY1" fmla="*/ 370658 h 5901727"/>
                <a:gd name="connsiteX2" fmla="*/ 4016692 w 4529435"/>
                <a:gd name="connsiteY2" fmla="*/ 0 h 5901727"/>
                <a:gd name="connsiteX3" fmla="*/ 4529435 w 4529435"/>
                <a:gd name="connsiteY3" fmla="*/ 5601385 h 5901727"/>
                <a:gd name="connsiteX4" fmla="*/ 0 w 4529435"/>
                <a:gd name="connsiteY4" fmla="*/ 5901727 h 5901727"/>
                <a:gd name="connsiteX0" fmla="*/ 0 w 4649423"/>
                <a:gd name="connsiteY0" fmla="*/ 5901727 h 5901727"/>
                <a:gd name="connsiteX1" fmla="*/ 587745 w 4649423"/>
                <a:gd name="connsiteY1" fmla="*/ 370658 h 5901727"/>
                <a:gd name="connsiteX2" fmla="*/ 4016692 w 4649423"/>
                <a:gd name="connsiteY2" fmla="*/ 0 h 5901727"/>
                <a:gd name="connsiteX3" fmla="*/ 4649423 w 4649423"/>
                <a:gd name="connsiteY3" fmla="*/ 5733356 h 5901727"/>
                <a:gd name="connsiteX4" fmla="*/ 0 w 4649423"/>
                <a:gd name="connsiteY4" fmla="*/ 5901727 h 5901727"/>
                <a:gd name="connsiteX0" fmla="*/ 0 w 4614148"/>
                <a:gd name="connsiteY0" fmla="*/ 5901727 h 5901727"/>
                <a:gd name="connsiteX1" fmla="*/ 587745 w 4614148"/>
                <a:gd name="connsiteY1" fmla="*/ 370658 h 5901727"/>
                <a:gd name="connsiteX2" fmla="*/ 4016692 w 4614148"/>
                <a:gd name="connsiteY2" fmla="*/ 0 h 5901727"/>
                <a:gd name="connsiteX3" fmla="*/ 4614148 w 4614148"/>
                <a:gd name="connsiteY3" fmla="*/ 5612059 h 5901727"/>
                <a:gd name="connsiteX4" fmla="*/ 0 w 4614148"/>
                <a:gd name="connsiteY4" fmla="*/ 5901727 h 5901727"/>
                <a:gd name="connsiteX0" fmla="*/ 0 w 4614148"/>
                <a:gd name="connsiteY0" fmla="*/ 5950349 h 5950349"/>
                <a:gd name="connsiteX1" fmla="*/ 587745 w 4614148"/>
                <a:gd name="connsiteY1" fmla="*/ 419280 h 5950349"/>
                <a:gd name="connsiteX2" fmla="*/ 4011053 w 4614148"/>
                <a:gd name="connsiteY2" fmla="*/ 0 h 5950349"/>
                <a:gd name="connsiteX3" fmla="*/ 4614148 w 4614148"/>
                <a:gd name="connsiteY3" fmla="*/ 5660681 h 5950349"/>
                <a:gd name="connsiteX4" fmla="*/ 0 w 4614148"/>
                <a:gd name="connsiteY4" fmla="*/ 5950349 h 5950349"/>
                <a:gd name="connsiteX0" fmla="*/ 0 w 4614148"/>
                <a:gd name="connsiteY0" fmla="*/ 5979522 h 5979522"/>
                <a:gd name="connsiteX1" fmla="*/ 587745 w 4614148"/>
                <a:gd name="connsiteY1" fmla="*/ 448453 h 5979522"/>
                <a:gd name="connsiteX2" fmla="*/ 4007670 w 4614148"/>
                <a:gd name="connsiteY2" fmla="*/ 0 h 5979522"/>
                <a:gd name="connsiteX3" fmla="*/ 4614148 w 4614148"/>
                <a:gd name="connsiteY3" fmla="*/ 5689854 h 5979522"/>
                <a:gd name="connsiteX4" fmla="*/ 0 w 4614148"/>
                <a:gd name="connsiteY4" fmla="*/ 5979522 h 597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4148" h="5979522">
                  <a:moveTo>
                    <a:pt x="0" y="5979522"/>
                  </a:moveTo>
                  <a:lnTo>
                    <a:pt x="587745" y="448453"/>
                  </a:lnTo>
                  <a:lnTo>
                    <a:pt x="4007670" y="0"/>
                  </a:lnTo>
                  <a:lnTo>
                    <a:pt x="4614148" y="5689854"/>
                  </a:lnTo>
                  <a:lnTo>
                    <a:pt x="0" y="5979522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35696" y="2132856"/>
              <a:ext cx="5328592" cy="3970318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endParaRPr lang="he-IL" sz="3600" b="1" dirty="0" smtClean="0">
                <a:ln w="50800"/>
                <a:solidFill>
                  <a:schemeClr val="bg1">
                    <a:shade val="50000"/>
                  </a:schemeClr>
                </a:solidFill>
              </a:endParaRPr>
            </a:p>
            <a:p>
              <a:pPr algn="ctr"/>
              <a:r>
                <a:rPr lang="he-IL" sz="36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אתגרי המאה העשרים ואחת: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he-IL" sz="36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דיור בר השגה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he-IL" sz="36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ביטחון אישי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he-IL" sz="36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מהגרים</a:t>
              </a:r>
            </a:p>
            <a:p>
              <a:endParaRPr lang="he-IL" sz="3600" b="1" dirty="0">
                <a:ln w="50800"/>
                <a:solidFill>
                  <a:schemeClr val="bg1">
                    <a:shade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8922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תודה רבה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8424" y="5553670"/>
            <a:ext cx="818510" cy="61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195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קירבה">
  <a:themeElements>
    <a:clrScheme name="התאמה אישית 4">
      <a:dk1>
        <a:srgbClr val="374564"/>
      </a:dk1>
      <a:lt1>
        <a:sysClr val="window" lastClr="FFFFFF"/>
      </a:lt1>
      <a:dk2>
        <a:srgbClr val="1F497D"/>
      </a:dk2>
      <a:lt2>
        <a:srgbClr val="EEECE1"/>
      </a:lt2>
      <a:accent1>
        <a:srgbClr val="8E989C"/>
      </a:accent1>
      <a:accent2>
        <a:srgbClr val="4788A5"/>
      </a:accent2>
      <a:accent3>
        <a:srgbClr val="0078AD"/>
      </a:accent3>
      <a:accent4>
        <a:srgbClr val="375AA8"/>
      </a:accent4>
      <a:accent5>
        <a:srgbClr val="5B75B0"/>
      </a:accent5>
      <a:accent6>
        <a:srgbClr val="7F91B8"/>
      </a:accent6>
      <a:hlink>
        <a:srgbClr val="A3ACBF"/>
      </a:hlink>
      <a:folHlink>
        <a:srgbClr val="C7C7C7"/>
      </a:folHlink>
    </a:clrScheme>
    <a:fontScheme name="התאמה אישית 6">
      <a:majorFont>
        <a:latin typeface="Cambria"/>
        <a:ea typeface=""/>
        <a:cs typeface="Alef"/>
      </a:majorFont>
      <a:minorFont>
        <a:latin typeface="Calibri"/>
        <a:ea typeface=""/>
        <a:cs typeface="Guttman Aharoni"/>
      </a:minorFont>
    </a:fontScheme>
    <a:fmtScheme name="קירבה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1544</TotalTime>
  <Words>653</Words>
  <Application>Microsoft Office PowerPoint</Application>
  <PresentationFormat>On-screen Show (4:3)</PresentationFormat>
  <Paragraphs>238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קירבה</vt:lpstr>
      <vt:lpstr>ועדת חקירה לבדיקת איחוד עיריית בת-ים עם עיריית תל אביב-יפו</vt:lpstr>
      <vt:lpstr>על  הפרק</vt:lpstr>
      <vt:lpstr>גבול מוניציפלי - מלאכותי</vt:lpstr>
      <vt:lpstr>נתונים כלליים והתיקון</vt:lpstr>
      <vt:lpstr>נתונים כספיים - 2013</vt:lpstr>
      <vt:lpstr>נתונים כספיים – 2013 – מתוקן  לנתוני למ"ס</vt:lpstr>
      <vt:lpstr>הכנסות לתושב</vt:lpstr>
      <vt:lpstr>הכנסות לתושב  - 2012 מתוקן</vt:lpstr>
      <vt:lpstr>הכנסות לתושב  - 2013*</vt:lpstr>
      <vt:lpstr>שטחי ארנונה עסקית</vt:lpstr>
      <vt:lpstr>מצבה של בת ים - סיכום</vt:lpstr>
      <vt:lpstr>העתיד הקודר</vt:lpstr>
      <vt:lpstr>ניתוח חלופות</vt:lpstr>
      <vt:lpstr>העדיפות לאיחוד</vt:lpstr>
      <vt:lpstr>תועלת האיחוד – צמצום ממלכות</vt:lpstr>
      <vt:lpstr>תודה רבה</vt:lpstr>
    </vt:vector>
  </TitlesOfParts>
  <Company>MOF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מעבדה טכני</dc:creator>
  <cp:lastModifiedBy>Yogev Sharvit</cp:lastModifiedBy>
  <cp:revision>156</cp:revision>
  <dcterms:created xsi:type="dcterms:W3CDTF">2014-11-06T12:35:21Z</dcterms:created>
  <dcterms:modified xsi:type="dcterms:W3CDTF">2015-01-07T12:51:05Z</dcterms:modified>
</cp:coreProperties>
</file>