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8" r:id="rId4"/>
    <p:sldId id="257" r:id="rId5"/>
    <p:sldId id="259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0" d="100"/>
          <a:sy n="60" d="100"/>
        </p:scale>
        <p:origin x="1140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72A5F-1D00-46FB-B2DF-AF2C0BD00A0D}" type="datetimeFigureOut">
              <a:rPr lang="en-US" smtClean="0"/>
              <a:t>13-May-16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82140-3AD1-431C-9BF8-49AC02ABC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935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72A5F-1D00-46FB-B2DF-AF2C0BD00A0D}" type="datetimeFigureOut">
              <a:rPr lang="en-US" smtClean="0"/>
              <a:t>13-May-16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82140-3AD1-431C-9BF8-49AC02ABC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783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72A5F-1D00-46FB-B2DF-AF2C0BD00A0D}" type="datetimeFigureOut">
              <a:rPr lang="en-US" smtClean="0"/>
              <a:t>13-May-16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82140-3AD1-431C-9BF8-49AC02ABC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16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72A5F-1D00-46FB-B2DF-AF2C0BD00A0D}" type="datetimeFigureOut">
              <a:rPr lang="en-US" smtClean="0"/>
              <a:t>13-May-16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82140-3AD1-431C-9BF8-49AC02ABC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767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72A5F-1D00-46FB-B2DF-AF2C0BD00A0D}" type="datetimeFigureOut">
              <a:rPr lang="en-US" smtClean="0"/>
              <a:t>13-May-16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82140-3AD1-431C-9BF8-49AC02ABC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016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72A5F-1D00-46FB-B2DF-AF2C0BD00A0D}" type="datetimeFigureOut">
              <a:rPr lang="en-US" smtClean="0"/>
              <a:t>13-May-16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82140-3AD1-431C-9BF8-49AC02ABC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41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72A5F-1D00-46FB-B2DF-AF2C0BD00A0D}" type="datetimeFigureOut">
              <a:rPr lang="en-US" smtClean="0"/>
              <a:t>13-May-16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82140-3AD1-431C-9BF8-49AC02ABC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930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72A5F-1D00-46FB-B2DF-AF2C0BD00A0D}" type="datetimeFigureOut">
              <a:rPr lang="en-US" smtClean="0"/>
              <a:t>13-May-16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82140-3AD1-431C-9BF8-49AC02ABC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201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72A5F-1D00-46FB-B2DF-AF2C0BD00A0D}" type="datetimeFigureOut">
              <a:rPr lang="en-US" smtClean="0"/>
              <a:t>13-May-16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82140-3AD1-431C-9BF8-49AC02ABC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806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72A5F-1D00-46FB-B2DF-AF2C0BD00A0D}" type="datetimeFigureOut">
              <a:rPr lang="en-US" smtClean="0"/>
              <a:t>13-May-16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82140-3AD1-431C-9BF8-49AC02ABC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917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72A5F-1D00-46FB-B2DF-AF2C0BD00A0D}" type="datetimeFigureOut">
              <a:rPr lang="en-US" smtClean="0"/>
              <a:t>13-May-16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82140-3AD1-431C-9BF8-49AC02ABC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899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72A5F-1D00-46FB-B2DF-AF2C0BD00A0D}" type="datetimeFigureOut">
              <a:rPr lang="en-US" smtClean="0"/>
              <a:t>13-May-16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82140-3AD1-431C-9BF8-49AC02ABC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557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he-IL" dirty="0" smtClean="0"/>
              <a:t>רשויות עירוניות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177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1519" y="235977"/>
            <a:ext cx="8764610" cy="6515027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4726546" y="1181153"/>
            <a:ext cx="1596982" cy="1046892"/>
            <a:chOff x="4726546" y="1181153"/>
            <a:chExt cx="1596982" cy="1046892"/>
          </a:xfrm>
        </p:grpSpPr>
        <p:cxnSp>
          <p:nvCxnSpPr>
            <p:cNvPr id="6" name="Straight Arrow Connector 5"/>
            <p:cNvCxnSpPr/>
            <p:nvPr/>
          </p:nvCxnSpPr>
          <p:spPr>
            <a:xfrm flipH="1">
              <a:off x="4726546" y="1519707"/>
              <a:ext cx="811370" cy="70833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5331854" y="1181153"/>
              <a:ext cx="9916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he-IL" sz="1600" dirty="0" smtClean="0"/>
                <a:t>תל אביב</a:t>
              </a:r>
              <a:endParaRPr lang="en-US" sz="16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8124425" y="1166127"/>
            <a:ext cx="1777286" cy="611158"/>
            <a:chOff x="4546242" y="1181153"/>
            <a:chExt cx="1777286" cy="611158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4546242" y="1534733"/>
              <a:ext cx="646088" cy="25757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5044760" y="1181153"/>
              <a:ext cx="127876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he-IL" sz="1600" dirty="0" smtClean="0"/>
                <a:t>כפר שמריהו</a:t>
              </a:r>
              <a:endParaRPr lang="en-US" sz="1600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607639" y="3516684"/>
            <a:ext cx="1777286" cy="611158"/>
            <a:chOff x="4546242" y="1181153"/>
            <a:chExt cx="1777286" cy="611158"/>
          </a:xfrm>
        </p:grpSpPr>
        <p:cxnSp>
          <p:nvCxnSpPr>
            <p:cNvPr id="17" name="Straight Arrow Connector 16"/>
            <p:cNvCxnSpPr/>
            <p:nvPr/>
          </p:nvCxnSpPr>
          <p:spPr>
            <a:xfrm flipH="1">
              <a:off x="4546242" y="1534733"/>
              <a:ext cx="646088" cy="25757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5044760" y="1181153"/>
              <a:ext cx="127876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he-IL" sz="1600" dirty="0" smtClean="0"/>
                <a:t>כפר ורדים</a:t>
              </a:r>
              <a:endParaRPr lang="en-US" sz="1600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066728" y="4855336"/>
            <a:ext cx="2075642" cy="863283"/>
            <a:chOff x="4247886" y="902645"/>
            <a:chExt cx="2075642" cy="863283"/>
          </a:xfrm>
        </p:grpSpPr>
        <p:cxnSp>
          <p:nvCxnSpPr>
            <p:cNvPr id="20" name="Straight Arrow Connector 19"/>
            <p:cNvCxnSpPr/>
            <p:nvPr/>
          </p:nvCxnSpPr>
          <p:spPr>
            <a:xfrm flipH="1" flipV="1">
              <a:off x="4247886" y="902645"/>
              <a:ext cx="863955" cy="27850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4788797" y="1181153"/>
              <a:ext cx="15347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he-IL" sz="1600" dirty="0" smtClean="0"/>
                <a:t>אורנית, אלקנה ואלפי מנשה</a:t>
              </a:r>
              <a:endParaRPr lang="en-US" sz="1600" dirty="0"/>
            </a:p>
          </p:txBody>
        </p:sp>
      </p:grpSp>
      <p:sp>
        <p:nvSpPr>
          <p:cNvPr id="24" name="Oval 23"/>
          <p:cNvSpPr/>
          <p:nvPr/>
        </p:nvSpPr>
        <p:spPr>
          <a:xfrm>
            <a:off x="8622943" y="4559122"/>
            <a:ext cx="443785" cy="43788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/>
          <p:cNvGrpSpPr/>
          <p:nvPr/>
        </p:nvGrpSpPr>
        <p:grpSpPr>
          <a:xfrm>
            <a:off x="3140299" y="2404258"/>
            <a:ext cx="1457459" cy="751066"/>
            <a:chOff x="5331854" y="1181153"/>
            <a:chExt cx="1457459" cy="751066"/>
          </a:xfrm>
        </p:grpSpPr>
        <p:cxnSp>
          <p:nvCxnSpPr>
            <p:cNvPr id="26" name="Straight Arrow Connector 25"/>
            <p:cNvCxnSpPr/>
            <p:nvPr/>
          </p:nvCxnSpPr>
          <p:spPr>
            <a:xfrm>
              <a:off x="6323528" y="1519707"/>
              <a:ext cx="465785" cy="41251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5331854" y="1181153"/>
              <a:ext cx="9916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he-IL" sz="1600" dirty="0" smtClean="0"/>
                <a:t>אילת</a:t>
              </a:r>
              <a:endParaRPr lang="en-US" sz="1600" dirty="0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2987901" y="3432420"/>
            <a:ext cx="1854558" cy="577013"/>
            <a:chOff x="5288312" y="1181153"/>
            <a:chExt cx="1567542" cy="577013"/>
          </a:xfrm>
        </p:grpSpPr>
        <p:cxnSp>
          <p:nvCxnSpPr>
            <p:cNvPr id="31" name="Straight Arrow Connector 30"/>
            <p:cNvCxnSpPr/>
            <p:nvPr/>
          </p:nvCxnSpPr>
          <p:spPr>
            <a:xfrm>
              <a:off x="6323528" y="1519707"/>
              <a:ext cx="532326" cy="23845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5288312" y="1181153"/>
              <a:ext cx="10352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he-IL" sz="1600" dirty="0" smtClean="0"/>
                <a:t>טירת הכרמל</a:t>
              </a:r>
              <a:endParaRPr lang="en-US" sz="1600" dirty="0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7031864" y="4994591"/>
            <a:ext cx="1405070" cy="628288"/>
            <a:chOff x="5135911" y="891419"/>
            <a:chExt cx="1187618" cy="628288"/>
          </a:xfrm>
        </p:grpSpPr>
        <p:cxnSp>
          <p:nvCxnSpPr>
            <p:cNvPr id="35" name="Straight Arrow Connector 34"/>
            <p:cNvCxnSpPr/>
            <p:nvPr/>
          </p:nvCxnSpPr>
          <p:spPr>
            <a:xfrm flipH="1" flipV="1">
              <a:off x="5135911" y="891419"/>
              <a:ext cx="212728" cy="28973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5288312" y="1181153"/>
              <a:ext cx="10352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he-IL" sz="1600" dirty="0" smtClean="0"/>
                <a:t>מעלה אפרים</a:t>
              </a:r>
              <a:endParaRPr lang="en-US" sz="1600" dirty="0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226673" y="4855336"/>
            <a:ext cx="1224764" cy="662363"/>
            <a:chOff x="5288312" y="857344"/>
            <a:chExt cx="1035217" cy="662363"/>
          </a:xfrm>
        </p:grpSpPr>
        <p:cxnSp>
          <p:nvCxnSpPr>
            <p:cNvPr id="40" name="Straight Arrow Connector 39"/>
            <p:cNvCxnSpPr/>
            <p:nvPr/>
          </p:nvCxnSpPr>
          <p:spPr>
            <a:xfrm flipV="1">
              <a:off x="6149936" y="857344"/>
              <a:ext cx="75459" cy="32380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5288312" y="1181153"/>
              <a:ext cx="10352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he-IL" sz="1600" dirty="0" smtClean="0"/>
                <a:t>צפת</a:t>
              </a:r>
              <a:endParaRPr lang="en-US" sz="1600" dirty="0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4436775" y="4288665"/>
            <a:ext cx="1680688" cy="991285"/>
            <a:chOff x="5331854" y="528422"/>
            <a:chExt cx="1474402" cy="991285"/>
          </a:xfrm>
        </p:grpSpPr>
        <p:cxnSp>
          <p:nvCxnSpPr>
            <p:cNvPr id="45" name="Straight Arrow Connector 44"/>
            <p:cNvCxnSpPr/>
            <p:nvPr/>
          </p:nvCxnSpPr>
          <p:spPr>
            <a:xfrm flipV="1">
              <a:off x="6233525" y="528422"/>
              <a:ext cx="572731" cy="6527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/>
            <p:cNvSpPr txBox="1"/>
            <p:nvPr/>
          </p:nvSpPr>
          <p:spPr>
            <a:xfrm>
              <a:off x="5331854" y="1181153"/>
              <a:ext cx="9916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he-IL" sz="1600" dirty="0" smtClean="0"/>
                <a:t>ירושלים</a:t>
              </a:r>
              <a:endParaRPr lang="en-US" sz="1600" dirty="0"/>
            </a:p>
          </p:txBody>
        </p:sp>
      </p:grpSp>
      <p:sp>
        <p:nvSpPr>
          <p:cNvPr id="48" name="Freeform 47"/>
          <p:cNvSpPr/>
          <p:nvPr/>
        </p:nvSpPr>
        <p:spPr>
          <a:xfrm>
            <a:off x="4018208" y="1159099"/>
            <a:ext cx="5975797" cy="3499542"/>
          </a:xfrm>
          <a:custGeom>
            <a:avLst/>
            <a:gdLst>
              <a:gd name="connsiteX0" fmla="*/ 5975797 w 5975797"/>
              <a:gd name="connsiteY0" fmla="*/ 3284113 h 3499542"/>
              <a:gd name="connsiteX1" fmla="*/ 4262907 w 5975797"/>
              <a:gd name="connsiteY1" fmla="*/ 3490174 h 3499542"/>
              <a:gd name="connsiteX2" fmla="*/ 1455313 w 5975797"/>
              <a:gd name="connsiteY2" fmla="*/ 3013656 h 3499542"/>
              <a:gd name="connsiteX3" fmla="*/ 296214 w 5975797"/>
              <a:gd name="connsiteY3" fmla="*/ 1609859 h 3499542"/>
              <a:gd name="connsiteX4" fmla="*/ 0 w 5975797"/>
              <a:gd name="connsiteY4" fmla="*/ 0 h 3499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75797" h="3499542">
                <a:moveTo>
                  <a:pt x="5975797" y="3284113"/>
                </a:moveTo>
                <a:cubicBezTo>
                  <a:pt x="5496059" y="3409681"/>
                  <a:pt x="5016321" y="3535250"/>
                  <a:pt x="4262907" y="3490174"/>
                </a:cubicBezTo>
                <a:cubicBezTo>
                  <a:pt x="3509493" y="3445098"/>
                  <a:pt x="2116428" y="3327042"/>
                  <a:pt x="1455313" y="3013656"/>
                </a:cubicBezTo>
                <a:cubicBezTo>
                  <a:pt x="794197" y="2700270"/>
                  <a:pt x="538766" y="2112135"/>
                  <a:pt x="296214" y="1609859"/>
                </a:cubicBezTo>
                <a:cubicBezTo>
                  <a:pt x="53662" y="1107583"/>
                  <a:pt x="26831" y="553791"/>
                  <a:pt x="0" y="0"/>
                </a:cubicBezTo>
              </a:path>
            </a:pathLst>
          </a:cu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829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2758" y="-269299"/>
            <a:ext cx="8583883" cy="7026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831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6633" y="235977"/>
            <a:ext cx="8783594" cy="6503659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3618964" y="2404258"/>
            <a:ext cx="1661374" cy="751066"/>
            <a:chOff x="5331854" y="1181153"/>
            <a:chExt cx="1457459" cy="751066"/>
          </a:xfrm>
        </p:grpSpPr>
        <p:cxnSp>
          <p:nvCxnSpPr>
            <p:cNvPr id="11" name="Straight Arrow Connector 10"/>
            <p:cNvCxnSpPr/>
            <p:nvPr/>
          </p:nvCxnSpPr>
          <p:spPr>
            <a:xfrm>
              <a:off x="6323528" y="1519707"/>
              <a:ext cx="465785" cy="41251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5331854" y="1181153"/>
              <a:ext cx="9916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he-IL" sz="1600" dirty="0" smtClean="0"/>
                <a:t>מצפה רמון</a:t>
              </a:r>
              <a:endParaRPr lang="en-US" sz="1600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449655" y="4301544"/>
            <a:ext cx="1719328" cy="991285"/>
            <a:chOff x="5331854" y="528422"/>
            <a:chExt cx="1508299" cy="991285"/>
          </a:xfrm>
        </p:grpSpPr>
        <p:cxnSp>
          <p:nvCxnSpPr>
            <p:cNvPr id="14" name="Straight Arrow Connector 13"/>
            <p:cNvCxnSpPr/>
            <p:nvPr/>
          </p:nvCxnSpPr>
          <p:spPr>
            <a:xfrm flipV="1">
              <a:off x="6233525" y="528422"/>
              <a:ext cx="606628" cy="65273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5331854" y="1181153"/>
              <a:ext cx="9916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he-IL" sz="1600" dirty="0" smtClean="0"/>
                <a:t>ירושלים</a:t>
              </a:r>
              <a:endParaRPr lang="en-US" sz="1600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5831984" y="2556658"/>
            <a:ext cx="1130420" cy="1034013"/>
            <a:chOff x="5331854" y="1181153"/>
            <a:chExt cx="991674" cy="1034013"/>
          </a:xfrm>
        </p:grpSpPr>
        <p:cxnSp>
          <p:nvCxnSpPr>
            <p:cNvPr id="18" name="Straight Arrow Connector 17"/>
            <p:cNvCxnSpPr/>
            <p:nvPr/>
          </p:nvCxnSpPr>
          <p:spPr>
            <a:xfrm flipH="1">
              <a:off x="5789959" y="1519707"/>
              <a:ext cx="97383" cy="69545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5331854" y="1181153"/>
              <a:ext cx="9916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he-IL" sz="1600" dirty="0" smtClean="0"/>
                <a:t>מטולה</a:t>
              </a:r>
              <a:endParaRPr lang="en-US" sz="1600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316924" y="2638317"/>
            <a:ext cx="1299041" cy="1186708"/>
            <a:chOff x="5331854" y="1181153"/>
            <a:chExt cx="991674" cy="1186708"/>
          </a:xfrm>
        </p:grpSpPr>
        <p:cxnSp>
          <p:nvCxnSpPr>
            <p:cNvPr id="22" name="Straight Arrow Connector 21"/>
            <p:cNvCxnSpPr/>
            <p:nvPr/>
          </p:nvCxnSpPr>
          <p:spPr>
            <a:xfrm flipH="1">
              <a:off x="5428854" y="1519707"/>
              <a:ext cx="458488" cy="84815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5331854" y="1181153"/>
              <a:ext cx="9916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he-IL" sz="1600" dirty="0" smtClean="0"/>
                <a:t>יסוד המעלה</a:t>
              </a:r>
              <a:endParaRPr lang="en-US" sz="1600" dirty="0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173276" y="4531217"/>
            <a:ext cx="1719328" cy="991285"/>
            <a:chOff x="5331854" y="528422"/>
            <a:chExt cx="1508299" cy="991285"/>
          </a:xfrm>
        </p:grpSpPr>
        <p:cxnSp>
          <p:nvCxnSpPr>
            <p:cNvPr id="27" name="Straight Arrow Connector 26"/>
            <p:cNvCxnSpPr/>
            <p:nvPr/>
          </p:nvCxnSpPr>
          <p:spPr>
            <a:xfrm flipV="1">
              <a:off x="6233525" y="528422"/>
              <a:ext cx="606628" cy="65273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5331854" y="1181153"/>
              <a:ext cx="9916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he-IL" sz="1600" dirty="0" smtClean="0"/>
                <a:t>מודיעין</a:t>
              </a:r>
              <a:endParaRPr lang="en-US" sz="1600" dirty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008260" y="4572000"/>
            <a:ext cx="1285734" cy="1102902"/>
            <a:chOff x="5331854" y="416805"/>
            <a:chExt cx="1127924" cy="1102902"/>
          </a:xfrm>
        </p:grpSpPr>
        <p:cxnSp>
          <p:nvCxnSpPr>
            <p:cNvPr id="30" name="Straight Arrow Connector 29"/>
            <p:cNvCxnSpPr/>
            <p:nvPr/>
          </p:nvCxnSpPr>
          <p:spPr>
            <a:xfrm flipV="1">
              <a:off x="6233525" y="416805"/>
              <a:ext cx="226253" cy="76434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5331854" y="1181153"/>
              <a:ext cx="9916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he-IL" sz="1600" dirty="0" smtClean="0"/>
                <a:t>שוהם</a:t>
              </a:r>
              <a:endParaRPr lang="en-US" sz="1600" dirty="0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3172500" y="3818789"/>
            <a:ext cx="2507081" cy="482755"/>
            <a:chOff x="5331854" y="1181153"/>
            <a:chExt cx="2199364" cy="482755"/>
          </a:xfrm>
        </p:grpSpPr>
        <p:cxnSp>
          <p:nvCxnSpPr>
            <p:cNvPr id="35" name="Straight Arrow Connector 34"/>
            <p:cNvCxnSpPr>
              <a:stCxn id="36" idx="3"/>
            </p:cNvCxnSpPr>
            <p:nvPr/>
          </p:nvCxnSpPr>
          <p:spPr>
            <a:xfrm>
              <a:off x="6323528" y="1350430"/>
              <a:ext cx="1207690" cy="31347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5331854" y="1181153"/>
              <a:ext cx="9916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he-IL" sz="1600" dirty="0" smtClean="0"/>
                <a:t>אשקלון</a:t>
              </a:r>
              <a:endParaRPr lang="en-US" sz="1600" dirty="0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221868" y="3262852"/>
            <a:ext cx="2610115" cy="894491"/>
            <a:chOff x="5331854" y="1181153"/>
            <a:chExt cx="2289752" cy="894491"/>
          </a:xfrm>
        </p:grpSpPr>
        <p:cxnSp>
          <p:nvCxnSpPr>
            <p:cNvPr id="41" name="Straight Arrow Connector 40"/>
            <p:cNvCxnSpPr/>
            <p:nvPr/>
          </p:nvCxnSpPr>
          <p:spPr>
            <a:xfrm>
              <a:off x="6166030" y="1519707"/>
              <a:ext cx="1455576" cy="55593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/>
            <p:cNvSpPr txBox="1"/>
            <p:nvPr/>
          </p:nvSpPr>
          <p:spPr>
            <a:xfrm>
              <a:off x="5331854" y="1181153"/>
              <a:ext cx="9916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he-IL" sz="1600" dirty="0" smtClean="0"/>
                <a:t>אשדוד</a:t>
              </a:r>
              <a:endParaRPr lang="en-US" sz="1600" dirty="0"/>
            </a:p>
          </p:txBody>
        </p:sp>
      </p:grpSp>
      <p:sp>
        <p:nvSpPr>
          <p:cNvPr id="46" name="Freeform 45"/>
          <p:cNvSpPr/>
          <p:nvPr/>
        </p:nvSpPr>
        <p:spPr>
          <a:xfrm>
            <a:off x="4069724" y="1133341"/>
            <a:ext cx="5975797" cy="3499542"/>
          </a:xfrm>
          <a:custGeom>
            <a:avLst/>
            <a:gdLst>
              <a:gd name="connsiteX0" fmla="*/ 5975797 w 5975797"/>
              <a:gd name="connsiteY0" fmla="*/ 3284113 h 3499542"/>
              <a:gd name="connsiteX1" fmla="*/ 4262907 w 5975797"/>
              <a:gd name="connsiteY1" fmla="*/ 3490174 h 3499542"/>
              <a:gd name="connsiteX2" fmla="*/ 1455313 w 5975797"/>
              <a:gd name="connsiteY2" fmla="*/ 3013656 h 3499542"/>
              <a:gd name="connsiteX3" fmla="*/ 296214 w 5975797"/>
              <a:gd name="connsiteY3" fmla="*/ 1609859 h 3499542"/>
              <a:gd name="connsiteX4" fmla="*/ 0 w 5975797"/>
              <a:gd name="connsiteY4" fmla="*/ 0 h 3499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75797" h="3499542">
                <a:moveTo>
                  <a:pt x="5975797" y="3284113"/>
                </a:moveTo>
                <a:cubicBezTo>
                  <a:pt x="5496059" y="3409681"/>
                  <a:pt x="5016321" y="3535250"/>
                  <a:pt x="4262907" y="3490174"/>
                </a:cubicBezTo>
                <a:cubicBezTo>
                  <a:pt x="3509493" y="3445098"/>
                  <a:pt x="2116428" y="3327042"/>
                  <a:pt x="1455313" y="3013656"/>
                </a:cubicBezTo>
                <a:cubicBezTo>
                  <a:pt x="794197" y="2700270"/>
                  <a:pt x="538766" y="2112135"/>
                  <a:pt x="296214" y="1609859"/>
                </a:cubicBezTo>
                <a:cubicBezTo>
                  <a:pt x="53662" y="1107583"/>
                  <a:pt x="26831" y="553791"/>
                  <a:pt x="0" y="0"/>
                </a:cubicBezTo>
              </a:path>
            </a:pathLst>
          </a:cu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146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5380" y="139655"/>
            <a:ext cx="9049689" cy="6547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936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he-IL" dirty="0" smtClean="0"/>
              <a:t>רשויות כפריות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480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6295" y="74758"/>
            <a:ext cx="8794848" cy="661480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7571876" y="4363453"/>
            <a:ext cx="1541396" cy="602639"/>
            <a:chOff x="5146843" y="917068"/>
            <a:chExt cx="1176685" cy="602639"/>
          </a:xfrm>
        </p:grpSpPr>
        <p:cxnSp>
          <p:nvCxnSpPr>
            <p:cNvPr id="7" name="Straight Arrow Connector 6"/>
            <p:cNvCxnSpPr/>
            <p:nvPr/>
          </p:nvCxnSpPr>
          <p:spPr>
            <a:xfrm flipH="1" flipV="1">
              <a:off x="5146843" y="917068"/>
              <a:ext cx="342898" cy="26408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5331854" y="1181153"/>
              <a:ext cx="9916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he-IL" sz="1600" dirty="0" smtClean="0"/>
                <a:t>חוף הכרמל</a:t>
              </a:r>
              <a:endParaRPr lang="en-US" sz="1600" dirty="0"/>
            </a:p>
          </p:txBody>
        </p:sp>
      </p:grpSp>
      <p:sp>
        <p:nvSpPr>
          <p:cNvPr id="11" name="Oval 10"/>
          <p:cNvSpPr/>
          <p:nvPr/>
        </p:nvSpPr>
        <p:spPr>
          <a:xfrm>
            <a:off x="8117307" y="4026569"/>
            <a:ext cx="246414" cy="19250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815265" y="4066674"/>
            <a:ext cx="302566" cy="29677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299291" y="2197773"/>
            <a:ext cx="280731" cy="24062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820657" y="3023937"/>
            <a:ext cx="280732" cy="2406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6893515" y="3882189"/>
            <a:ext cx="285388" cy="24063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550568" y="3705727"/>
            <a:ext cx="254381" cy="21656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612104" y="3537286"/>
            <a:ext cx="254381" cy="21656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588042" y="3368846"/>
            <a:ext cx="254381" cy="21656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4515854" y="3858128"/>
            <a:ext cx="254381" cy="21656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6733398" y="2342148"/>
            <a:ext cx="246414" cy="19250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856605" y="2253735"/>
            <a:ext cx="1490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dirty="0" smtClean="0"/>
              <a:t>רשות נתמכת</a:t>
            </a:r>
            <a:endParaRPr lang="en-US" dirty="0"/>
          </a:p>
        </p:txBody>
      </p:sp>
      <p:grpSp>
        <p:nvGrpSpPr>
          <p:cNvPr id="22" name="Group 21"/>
          <p:cNvGrpSpPr/>
          <p:nvPr/>
        </p:nvGrpSpPr>
        <p:grpSpPr>
          <a:xfrm>
            <a:off x="3140615" y="1298801"/>
            <a:ext cx="1701807" cy="481873"/>
            <a:chOff x="5331854" y="1181153"/>
            <a:chExt cx="1299141" cy="481873"/>
          </a:xfrm>
        </p:grpSpPr>
        <p:cxnSp>
          <p:nvCxnSpPr>
            <p:cNvPr id="23" name="Straight Arrow Connector 22"/>
            <p:cNvCxnSpPr/>
            <p:nvPr/>
          </p:nvCxnSpPr>
          <p:spPr>
            <a:xfrm>
              <a:off x="6323529" y="1519707"/>
              <a:ext cx="307466" cy="14331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5331854" y="1181153"/>
              <a:ext cx="9916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he-IL" sz="1600" dirty="0" smtClean="0"/>
                <a:t>באר טוביה</a:t>
              </a:r>
              <a:endParaRPr lang="en-US" sz="1600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2597484" y="1813517"/>
            <a:ext cx="1701807" cy="584775"/>
            <a:chOff x="5331854" y="1181153"/>
            <a:chExt cx="1299141" cy="584775"/>
          </a:xfrm>
        </p:grpSpPr>
        <p:cxnSp>
          <p:nvCxnSpPr>
            <p:cNvPr id="28" name="Straight Arrow Connector 27"/>
            <p:cNvCxnSpPr/>
            <p:nvPr/>
          </p:nvCxnSpPr>
          <p:spPr>
            <a:xfrm>
              <a:off x="6323529" y="1519707"/>
              <a:ext cx="307466" cy="14331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5331854" y="1181153"/>
              <a:ext cx="9916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he-IL" sz="1600" dirty="0" smtClean="0"/>
                <a:t>הערבה התיכונה</a:t>
              </a:r>
              <a:endParaRPr lang="en-US" sz="1600" dirty="0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2597483" y="3955138"/>
            <a:ext cx="1918370" cy="338554"/>
            <a:chOff x="5331854" y="1181153"/>
            <a:chExt cx="1464463" cy="338554"/>
          </a:xfrm>
        </p:grpSpPr>
        <p:cxnSp>
          <p:nvCxnSpPr>
            <p:cNvPr id="31" name="Straight Arrow Connector 30"/>
            <p:cNvCxnSpPr/>
            <p:nvPr/>
          </p:nvCxnSpPr>
          <p:spPr>
            <a:xfrm flipV="1">
              <a:off x="6323529" y="1317812"/>
              <a:ext cx="472788" cy="20189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5331854" y="1181153"/>
              <a:ext cx="9916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he-IL" sz="1600" dirty="0" smtClean="0"/>
                <a:t>עמק לוד</a:t>
              </a: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7909216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</TotalTime>
  <Words>42</Words>
  <Application>Microsoft Office PowerPoint</Application>
  <PresentationFormat>Widescreen</PresentationFormat>
  <Paragraphs>24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רשויות עירוניות</vt:lpstr>
      <vt:lpstr>PowerPoint Presentation</vt:lpstr>
      <vt:lpstr>PowerPoint Presentation</vt:lpstr>
      <vt:lpstr>PowerPoint Presentation</vt:lpstr>
      <vt:lpstr>PowerPoint Presentation</vt:lpstr>
      <vt:lpstr>רשויות כפריות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Sharvit, Yogev</dc:creator>
  <cp:lastModifiedBy>Sharvit, Yogev</cp:lastModifiedBy>
  <cp:revision>6</cp:revision>
  <dcterms:created xsi:type="dcterms:W3CDTF">2016-05-13T12:48:27Z</dcterms:created>
  <dcterms:modified xsi:type="dcterms:W3CDTF">2016-05-13T20:39:30Z</dcterms:modified>
</cp:coreProperties>
</file>